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9" r:id="rId4"/>
  </p:sldMasterIdLst>
  <p:notesMasterIdLst>
    <p:notesMasterId r:id="rId28"/>
  </p:notesMasterIdLst>
  <p:handoutMasterIdLst>
    <p:handoutMasterId r:id="rId29"/>
  </p:handoutMasterIdLst>
  <p:sldIdLst>
    <p:sldId id="256" r:id="rId5"/>
    <p:sldId id="4591" r:id="rId6"/>
    <p:sldId id="4604" r:id="rId7"/>
    <p:sldId id="289" r:id="rId8"/>
    <p:sldId id="4605" r:id="rId9"/>
    <p:sldId id="4606" r:id="rId10"/>
    <p:sldId id="4607" r:id="rId11"/>
    <p:sldId id="4608" r:id="rId12"/>
    <p:sldId id="4622" r:id="rId13"/>
    <p:sldId id="4609" r:id="rId14"/>
    <p:sldId id="4611" r:id="rId15"/>
    <p:sldId id="4612" r:id="rId16"/>
    <p:sldId id="4614" r:id="rId17"/>
    <p:sldId id="4615" r:id="rId18"/>
    <p:sldId id="4616" r:id="rId19"/>
    <p:sldId id="4617" r:id="rId20"/>
    <p:sldId id="4618" r:id="rId21"/>
    <p:sldId id="4619" r:id="rId22"/>
    <p:sldId id="4620" r:id="rId23"/>
    <p:sldId id="4621" r:id="rId24"/>
    <p:sldId id="4613" r:id="rId25"/>
    <p:sldId id="4610" r:id="rId26"/>
    <p:sldId id="284" r:id="rId27"/>
  </p:sldIdLst>
  <p:sldSz cx="12192000" cy="6858000"/>
  <p:notesSz cx="6797675" cy="9926638"/>
  <p:embeddedFontLst>
    <p:embeddedFont>
      <p:font typeface="Yu Gothic UI" panose="020B0500000000000000" pitchFamily="34" charset="-128"/>
      <p:regular r:id="rId30"/>
      <p:bold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gatebase Medium"/>
      <p:regular r:id="rId38"/>
    </p:embeddedFont>
    <p:embeddedFont>
      <p:font typeface="IBM Plex Sans" panose="020B0503050203000203" pitchFamily="34" charset="0"/>
      <p:regular r:id="rId39"/>
      <p:bold r:id="rId40"/>
      <p:italic r:id="rId41"/>
      <p:boldItalic r:id="rId42"/>
    </p:embeddedFont>
    <p:embeddedFont>
      <p:font typeface="IBM Plex Sans Medium" panose="020B0603050203000203" pitchFamily="34" charset="0"/>
      <p:regular r:id="rId43"/>
      <p:italic r:id="rId44"/>
    </p:embeddedFont>
    <p:embeddedFont>
      <p:font typeface="IBM Plex Sans SemiBold" panose="020B0703050203000203" pitchFamily="34" charset="0"/>
      <p:regular r:id="rId45"/>
      <p:bold r:id="rId46"/>
      <p:italic r:id="rId47"/>
      <p:boldItalic r:id="rId48"/>
    </p:embeddedFont>
    <p:embeddedFont>
      <p:font typeface="Poppins" panose="00000500000000000000" pitchFamily="2" charset="0"/>
      <p:regular r:id="rId49"/>
      <p:bold r:id="rId50"/>
      <p:italic r:id="rId51"/>
      <p:boldItalic r:id="rId52"/>
    </p:embeddedFont>
    <p:embeddedFont>
      <p:font typeface="Roboto" panose="02000000000000000000" pitchFamily="2" charset="0"/>
      <p:regular r:id="rId53"/>
      <p:bold r:id="rId54"/>
      <p:italic r:id="rId55"/>
      <p:boldItalic r:id="rId56"/>
    </p:embeddedFont>
    <p:embeddedFont>
      <p:font typeface="Roboto Bold" panose="02000000000000000000" pitchFamily="2" charset="0"/>
      <p:bold r:id="rId57"/>
      <p:italic r:id="rId58"/>
      <p:boldItalic r:id="rId59"/>
    </p:embeddedFont>
    <p:embeddedFont>
      <p:font typeface="Roboto Medium" panose="02000000000000000000" pitchFamily="2" charset="0"/>
      <p:regular r:id="rId60"/>
      <p:italic r:id="rId61"/>
    </p:embeddedFont>
    <p:embeddedFont>
      <p:font typeface="Roboto Regular" panose="020B0604020202020204" charset="0"/>
      <p:regular r:id="rId62"/>
      <p:bold r:id="rId63"/>
      <p:italic r:id="rId64"/>
      <p:boldItalic r:id="rId65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E6E6E6"/>
    <a:srgbClr val="373737"/>
    <a:srgbClr val="CC0000"/>
    <a:srgbClr val="2F6ED7"/>
    <a:srgbClr val="8AB6EC"/>
    <a:srgbClr val="B1CEF2"/>
    <a:srgbClr val="D8E7F9"/>
    <a:srgbClr val="7BA5D9"/>
    <a:srgbClr val="008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929F9F4-4A8F-4326-A1B4-22849713DDAB}" styleName="Dark Style 1 –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38" y="7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63" Type="http://schemas.openxmlformats.org/officeDocument/2006/relationships/font" Target="fonts/font34.fntdata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handoutMaster" Target="handoutMasters/handoutMaster1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font" Target="fonts/font29.fntdata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font" Target="fonts/font32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font" Target="fonts/font27.fntdata"/><Relationship Id="rId64" Type="http://schemas.openxmlformats.org/officeDocument/2006/relationships/font" Target="fonts/font35.fntdata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2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font" Target="fonts/font30.fntdata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62" Type="http://schemas.openxmlformats.org/officeDocument/2006/relationships/font" Target="fonts/font3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font" Target="fonts/font28.fntdata"/><Relationship Id="rId10" Type="http://schemas.openxmlformats.org/officeDocument/2006/relationships/slide" Target="slides/slide6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60" Type="http://schemas.openxmlformats.org/officeDocument/2006/relationships/font" Target="fonts/font31.fntdata"/><Relationship Id="rId65" Type="http://schemas.openxmlformats.org/officeDocument/2006/relationships/font" Target="fonts/font3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font" Target="fonts/font10.fntdata"/><Relationship Id="rId34" Type="http://schemas.openxmlformats.org/officeDocument/2006/relationships/font" Target="fonts/font5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C69E30-95AD-42FC-888C-F6B97EDE671C}" type="doc">
      <dgm:prSet loTypeId="urn:microsoft.com/office/officeart/2005/8/layout/hierarchy4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8C93D32C-067B-495B-8DBF-6029969ABF01}">
      <dgm:prSet phldrT="[Text]"/>
      <dgm:spPr/>
      <dgm:t>
        <a:bodyPr/>
        <a:lstStyle/>
        <a:p>
          <a:r>
            <a:rPr lang="en-US" dirty="0"/>
            <a:t>Live</a:t>
          </a:r>
        </a:p>
      </dgm:t>
    </dgm:pt>
    <dgm:pt modelId="{8320CFD1-70E1-4043-85DE-F8297B30C09A}" type="parTrans" cxnId="{13B2D9BD-B89D-4C45-BC70-9C29FBBA04E2}">
      <dgm:prSet/>
      <dgm:spPr/>
      <dgm:t>
        <a:bodyPr/>
        <a:lstStyle/>
        <a:p>
          <a:endParaRPr lang="en-US"/>
        </a:p>
      </dgm:t>
    </dgm:pt>
    <dgm:pt modelId="{023461F2-8D32-4EFE-9096-E2BD378F9880}" type="sibTrans" cxnId="{13B2D9BD-B89D-4C45-BC70-9C29FBBA04E2}">
      <dgm:prSet/>
      <dgm:spPr/>
      <dgm:t>
        <a:bodyPr/>
        <a:lstStyle/>
        <a:p>
          <a:endParaRPr lang="en-US"/>
        </a:p>
      </dgm:t>
    </dgm:pt>
    <dgm:pt modelId="{0207D64E-C9E5-44B3-82C0-E1E5E0E50A89}">
      <dgm:prSet phldrT="[Text]"/>
      <dgm:spPr/>
      <dgm:t>
        <a:bodyPr/>
        <a:lstStyle/>
        <a:p>
          <a:r>
            <a:rPr lang="en-US" dirty="0" err="1"/>
            <a:t>sys.dm_exec_requests</a:t>
          </a:r>
          <a:endParaRPr lang="en-US" dirty="0"/>
        </a:p>
      </dgm:t>
    </dgm:pt>
    <dgm:pt modelId="{6704CD4E-FA22-4AD6-894F-7FEACE85D72A}" type="parTrans" cxnId="{F0C98B78-C1AF-42C7-92A9-095BB5300606}">
      <dgm:prSet/>
      <dgm:spPr/>
      <dgm:t>
        <a:bodyPr/>
        <a:lstStyle/>
        <a:p>
          <a:endParaRPr lang="en-US"/>
        </a:p>
      </dgm:t>
    </dgm:pt>
    <dgm:pt modelId="{1F1C54BB-D39E-496C-9B46-F8C78401753E}" type="sibTrans" cxnId="{F0C98B78-C1AF-42C7-92A9-095BB5300606}">
      <dgm:prSet/>
      <dgm:spPr/>
      <dgm:t>
        <a:bodyPr/>
        <a:lstStyle/>
        <a:p>
          <a:endParaRPr lang="en-US"/>
        </a:p>
      </dgm:t>
    </dgm:pt>
    <dgm:pt modelId="{1546FD39-E3F6-460B-8F3C-1BBFF0B3FF01}">
      <dgm:prSet phldrT="[Text]"/>
      <dgm:spPr/>
      <dgm:t>
        <a:bodyPr/>
        <a:lstStyle/>
        <a:p>
          <a:r>
            <a:rPr lang="en-US" dirty="0" err="1"/>
            <a:t>Sys.dm_exec_session_wait_stats</a:t>
          </a:r>
          <a:endParaRPr lang="en-US" dirty="0"/>
        </a:p>
      </dgm:t>
    </dgm:pt>
    <dgm:pt modelId="{26D2DABB-6F9F-481E-9646-4EBC116BDB2D}" type="parTrans" cxnId="{080FC877-D651-428A-A38F-BC7E128B5DFA}">
      <dgm:prSet/>
      <dgm:spPr/>
      <dgm:t>
        <a:bodyPr/>
        <a:lstStyle/>
        <a:p>
          <a:endParaRPr lang="en-US"/>
        </a:p>
      </dgm:t>
    </dgm:pt>
    <dgm:pt modelId="{E5BB1825-F885-480A-A190-D155AA7B679E}" type="sibTrans" cxnId="{080FC877-D651-428A-A38F-BC7E128B5DFA}">
      <dgm:prSet/>
      <dgm:spPr/>
      <dgm:t>
        <a:bodyPr/>
        <a:lstStyle/>
        <a:p>
          <a:endParaRPr lang="en-US"/>
        </a:p>
      </dgm:t>
    </dgm:pt>
    <dgm:pt modelId="{1B21DF81-2CDA-4694-8505-5BB379624DC7}">
      <dgm:prSet phldrT="[Text]"/>
      <dgm:spPr/>
      <dgm:t>
        <a:bodyPr/>
        <a:lstStyle/>
        <a:p>
          <a:r>
            <a:rPr lang="en-US" dirty="0"/>
            <a:t>Cache</a:t>
          </a:r>
        </a:p>
      </dgm:t>
    </dgm:pt>
    <dgm:pt modelId="{92DC7462-16AB-4820-A760-FA473FAEE0A7}" type="parTrans" cxnId="{3AD15D5E-7B5B-4222-9317-2089987B9FAB}">
      <dgm:prSet/>
      <dgm:spPr/>
      <dgm:t>
        <a:bodyPr/>
        <a:lstStyle/>
        <a:p>
          <a:endParaRPr lang="en-US"/>
        </a:p>
      </dgm:t>
    </dgm:pt>
    <dgm:pt modelId="{5CBA97ED-E694-4C95-811C-BF991EA8AAA6}" type="sibTrans" cxnId="{3AD15D5E-7B5B-4222-9317-2089987B9FAB}">
      <dgm:prSet/>
      <dgm:spPr/>
      <dgm:t>
        <a:bodyPr/>
        <a:lstStyle/>
        <a:p>
          <a:endParaRPr lang="en-US"/>
        </a:p>
      </dgm:t>
    </dgm:pt>
    <dgm:pt modelId="{E3336A35-637F-4B81-AC74-78ADA9E00578}">
      <dgm:prSet phldrT="[Text]"/>
      <dgm:spPr/>
      <dgm:t>
        <a:bodyPr/>
        <a:lstStyle/>
        <a:p>
          <a:r>
            <a:rPr lang="en-US" dirty="0" err="1"/>
            <a:t>sys.dm_exec_query_stats</a:t>
          </a:r>
          <a:endParaRPr lang="en-US" dirty="0"/>
        </a:p>
      </dgm:t>
    </dgm:pt>
    <dgm:pt modelId="{4D5F79B3-0150-4A7A-9C54-B4A9028CCB45}" type="parTrans" cxnId="{E1105CC0-6233-4B83-AC73-B148294833A7}">
      <dgm:prSet/>
      <dgm:spPr/>
      <dgm:t>
        <a:bodyPr/>
        <a:lstStyle/>
        <a:p>
          <a:endParaRPr lang="en-US"/>
        </a:p>
      </dgm:t>
    </dgm:pt>
    <dgm:pt modelId="{070598A9-9CEE-40C7-B71F-5AE7ABCE0338}" type="sibTrans" cxnId="{E1105CC0-6233-4B83-AC73-B148294833A7}">
      <dgm:prSet/>
      <dgm:spPr/>
      <dgm:t>
        <a:bodyPr/>
        <a:lstStyle/>
        <a:p>
          <a:endParaRPr lang="en-US"/>
        </a:p>
      </dgm:t>
    </dgm:pt>
    <dgm:pt modelId="{5B02FCB2-463D-4B2A-A1AB-6089EFD0F21A}">
      <dgm:prSet phldrT="[Text]"/>
      <dgm:spPr/>
      <dgm:t>
        <a:bodyPr/>
        <a:lstStyle/>
        <a:p>
          <a:r>
            <a:rPr lang="en-US" dirty="0" err="1"/>
            <a:t>Sys.dm_exec_sessions</a:t>
          </a:r>
          <a:endParaRPr lang="en-US" dirty="0"/>
        </a:p>
      </dgm:t>
    </dgm:pt>
    <dgm:pt modelId="{0CD91FF6-FE97-4A00-B0E5-D91EE6F4FDDA}" type="parTrans" cxnId="{A879D113-EC76-4432-8958-A43EF2804AFB}">
      <dgm:prSet/>
      <dgm:spPr/>
      <dgm:t>
        <a:bodyPr/>
        <a:lstStyle/>
        <a:p>
          <a:endParaRPr lang="en-US"/>
        </a:p>
      </dgm:t>
    </dgm:pt>
    <dgm:pt modelId="{F591C6FA-9464-43FD-83B9-8F8D55594ABA}" type="sibTrans" cxnId="{A879D113-EC76-4432-8958-A43EF2804AFB}">
      <dgm:prSet/>
      <dgm:spPr/>
      <dgm:t>
        <a:bodyPr/>
        <a:lstStyle/>
        <a:p>
          <a:endParaRPr lang="en-US"/>
        </a:p>
      </dgm:t>
    </dgm:pt>
    <dgm:pt modelId="{11D7F60B-3D28-42A0-B7A5-902BFA33E573}">
      <dgm:prSet phldrT="[Text]"/>
      <dgm:spPr/>
      <dgm:t>
        <a:bodyPr/>
        <a:lstStyle/>
        <a:p>
          <a:r>
            <a:rPr lang="en-US" dirty="0" err="1"/>
            <a:t>sys.dm_exec_XXX_stats</a:t>
          </a:r>
          <a:endParaRPr lang="en-US" dirty="0"/>
        </a:p>
      </dgm:t>
    </dgm:pt>
    <dgm:pt modelId="{C295872F-0C5D-4C67-BC30-2D24B5DB1751}" type="parTrans" cxnId="{399EA273-E379-49FC-AD60-C8C064D4F80B}">
      <dgm:prSet/>
      <dgm:spPr/>
      <dgm:t>
        <a:bodyPr/>
        <a:lstStyle/>
        <a:p>
          <a:endParaRPr lang="en-US"/>
        </a:p>
      </dgm:t>
    </dgm:pt>
    <dgm:pt modelId="{3CCBD55D-18A0-408D-B907-AD3B02F4616D}" type="sibTrans" cxnId="{399EA273-E379-49FC-AD60-C8C064D4F80B}">
      <dgm:prSet/>
      <dgm:spPr/>
      <dgm:t>
        <a:bodyPr/>
        <a:lstStyle/>
        <a:p>
          <a:endParaRPr lang="en-US"/>
        </a:p>
      </dgm:t>
    </dgm:pt>
    <dgm:pt modelId="{C5CEDB37-6FEF-4D6C-83BA-8F24896F9E35}">
      <dgm:prSet phldrT="[Text]"/>
      <dgm:spPr/>
      <dgm:t>
        <a:bodyPr/>
        <a:lstStyle/>
        <a:p>
          <a:r>
            <a:rPr lang="en-US" dirty="0"/>
            <a:t>Both</a:t>
          </a:r>
        </a:p>
      </dgm:t>
    </dgm:pt>
    <dgm:pt modelId="{FE278638-7B92-48B9-B614-6DAD5403D5A6}" type="parTrans" cxnId="{8BEE696D-4B25-40A0-9B54-718763038CD0}">
      <dgm:prSet/>
      <dgm:spPr/>
      <dgm:t>
        <a:bodyPr/>
        <a:lstStyle/>
        <a:p>
          <a:endParaRPr lang="en-US"/>
        </a:p>
      </dgm:t>
    </dgm:pt>
    <dgm:pt modelId="{7BA44EA5-DC98-4777-A998-17E532CE3B53}" type="sibTrans" cxnId="{8BEE696D-4B25-40A0-9B54-718763038CD0}">
      <dgm:prSet/>
      <dgm:spPr/>
      <dgm:t>
        <a:bodyPr/>
        <a:lstStyle/>
        <a:p>
          <a:endParaRPr lang="en-US"/>
        </a:p>
      </dgm:t>
    </dgm:pt>
    <dgm:pt modelId="{67C3DBB7-DB48-4766-8BC2-84781846DE1E}">
      <dgm:prSet phldrT="[Text]"/>
      <dgm:spPr/>
      <dgm:t>
        <a:bodyPr/>
        <a:lstStyle/>
        <a:p>
          <a:r>
            <a:rPr lang="en-US" dirty="0" err="1"/>
            <a:t>sys.dm_exec_query_plan</a:t>
          </a:r>
          <a:endParaRPr lang="en-US" dirty="0"/>
        </a:p>
      </dgm:t>
    </dgm:pt>
    <dgm:pt modelId="{40AA6A04-7049-4EE0-9BA2-0D74E493CF65}" type="parTrans" cxnId="{9618AB79-D666-4F4F-945F-477CBA6433BD}">
      <dgm:prSet/>
      <dgm:spPr/>
      <dgm:t>
        <a:bodyPr/>
        <a:lstStyle/>
        <a:p>
          <a:endParaRPr lang="en-US"/>
        </a:p>
      </dgm:t>
    </dgm:pt>
    <dgm:pt modelId="{479B157D-AAE6-47E5-9FC0-4F93D3A50CBF}" type="sibTrans" cxnId="{9618AB79-D666-4F4F-945F-477CBA6433BD}">
      <dgm:prSet/>
      <dgm:spPr/>
      <dgm:t>
        <a:bodyPr/>
        <a:lstStyle/>
        <a:p>
          <a:endParaRPr lang="en-US"/>
        </a:p>
      </dgm:t>
    </dgm:pt>
    <dgm:pt modelId="{24E5E0FD-CBD6-4755-A867-31FBBD9B7BC9}">
      <dgm:prSet phldrT="[Text]"/>
      <dgm:spPr/>
      <dgm:t>
        <a:bodyPr/>
        <a:lstStyle/>
        <a:p>
          <a:r>
            <a:rPr lang="en-US" dirty="0" err="1"/>
            <a:t>sys.dm_exec_sql_text</a:t>
          </a:r>
          <a:endParaRPr lang="en-US" dirty="0"/>
        </a:p>
      </dgm:t>
    </dgm:pt>
    <dgm:pt modelId="{3CCD2F11-3C04-4AB1-9F2A-35CF8CA2E418}" type="parTrans" cxnId="{DFA3DCDB-8081-4613-A7B2-7C465510FEE5}">
      <dgm:prSet/>
      <dgm:spPr/>
      <dgm:t>
        <a:bodyPr/>
        <a:lstStyle/>
        <a:p>
          <a:endParaRPr lang="en-US"/>
        </a:p>
      </dgm:t>
    </dgm:pt>
    <dgm:pt modelId="{990BCFEF-418C-44F7-B636-218AE5C9504A}" type="sibTrans" cxnId="{DFA3DCDB-8081-4613-A7B2-7C465510FEE5}">
      <dgm:prSet/>
      <dgm:spPr/>
      <dgm:t>
        <a:bodyPr/>
        <a:lstStyle/>
        <a:p>
          <a:endParaRPr lang="en-US"/>
        </a:p>
      </dgm:t>
    </dgm:pt>
    <dgm:pt modelId="{310107A7-139E-4E1C-9CC9-C5E0D24A5089}">
      <dgm:prSet phldrT="[Text]"/>
      <dgm:spPr/>
      <dgm:t>
        <a:bodyPr/>
        <a:lstStyle/>
        <a:p>
          <a:r>
            <a:rPr lang="en-US" dirty="0" err="1"/>
            <a:t>sys.dm_exec_text_query_plan</a:t>
          </a:r>
          <a:endParaRPr lang="en-US" dirty="0"/>
        </a:p>
      </dgm:t>
    </dgm:pt>
    <dgm:pt modelId="{4044E7D9-BC09-48A4-A1C3-4F3EB4381A9C}" type="parTrans" cxnId="{1F38367D-F54D-4448-827A-40F71E3BA07C}">
      <dgm:prSet/>
      <dgm:spPr/>
      <dgm:t>
        <a:bodyPr/>
        <a:lstStyle/>
        <a:p>
          <a:endParaRPr lang="en-US"/>
        </a:p>
      </dgm:t>
    </dgm:pt>
    <dgm:pt modelId="{3C46D7F1-608F-492B-9567-5BCF941C4DB4}" type="sibTrans" cxnId="{1F38367D-F54D-4448-827A-40F71E3BA07C}">
      <dgm:prSet/>
      <dgm:spPr/>
      <dgm:t>
        <a:bodyPr/>
        <a:lstStyle/>
        <a:p>
          <a:endParaRPr lang="en-US"/>
        </a:p>
      </dgm:t>
    </dgm:pt>
    <dgm:pt modelId="{9F86DD42-8835-4830-B037-FD923297462B}" type="pres">
      <dgm:prSet presAssocID="{84C69E30-95AD-42FC-888C-F6B97EDE671C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EBD0E07-7AA1-4B78-8963-EF94B56CBF70}" type="pres">
      <dgm:prSet presAssocID="{8C93D32C-067B-495B-8DBF-6029969ABF01}" presName="vertOne" presStyleCnt="0"/>
      <dgm:spPr/>
    </dgm:pt>
    <dgm:pt modelId="{B622F32C-F362-4DED-AC92-1E2A466748F4}" type="pres">
      <dgm:prSet presAssocID="{8C93D32C-067B-495B-8DBF-6029969ABF01}" presName="txOne" presStyleLbl="node0" presStyleIdx="0" presStyleCnt="3">
        <dgm:presLayoutVars>
          <dgm:chPref val="3"/>
        </dgm:presLayoutVars>
      </dgm:prSet>
      <dgm:spPr/>
    </dgm:pt>
    <dgm:pt modelId="{33657349-84F5-4086-B5B8-E8E2C2B39816}" type="pres">
      <dgm:prSet presAssocID="{8C93D32C-067B-495B-8DBF-6029969ABF01}" presName="parTransOne" presStyleCnt="0"/>
      <dgm:spPr/>
    </dgm:pt>
    <dgm:pt modelId="{2FD0AE5E-9467-40EE-9E6A-53C27F666C08}" type="pres">
      <dgm:prSet presAssocID="{8C93D32C-067B-495B-8DBF-6029969ABF01}" presName="horzOne" presStyleCnt="0"/>
      <dgm:spPr/>
    </dgm:pt>
    <dgm:pt modelId="{9629DAAB-646D-491B-BD85-1ABA7268C638}" type="pres">
      <dgm:prSet presAssocID="{0207D64E-C9E5-44B3-82C0-E1E5E0E50A89}" presName="vertTwo" presStyleCnt="0"/>
      <dgm:spPr/>
    </dgm:pt>
    <dgm:pt modelId="{CC881CFA-EB0D-4CE7-9900-FCB06147575F}" type="pres">
      <dgm:prSet presAssocID="{0207D64E-C9E5-44B3-82C0-E1E5E0E50A89}" presName="txTwo" presStyleLbl="node2" presStyleIdx="0" presStyleCnt="3">
        <dgm:presLayoutVars>
          <dgm:chPref val="3"/>
        </dgm:presLayoutVars>
      </dgm:prSet>
      <dgm:spPr/>
    </dgm:pt>
    <dgm:pt modelId="{5DEE7C6A-1EED-4A87-93D3-6B75EE5C5E40}" type="pres">
      <dgm:prSet presAssocID="{0207D64E-C9E5-44B3-82C0-E1E5E0E50A89}" presName="parTransTwo" presStyleCnt="0"/>
      <dgm:spPr/>
    </dgm:pt>
    <dgm:pt modelId="{B0F72BAC-D12A-41D9-A2A6-FFAF4AE835EC}" type="pres">
      <dgm:prSet presAssocID="{0207D64E-C9E5-44B3-82C0-E1E5E0E50A89}" presName="horzTwo" presStyleCnt="0"/>
      <dgm:spPr/>
    </dgm:pt>
    <dgm:pt modelId="{D7E26FDD-7197-48B6-B7F4-C488406FDCEF}" type="pres">
      <dgm:prSet presAssocID="{1546FD39-E3F6-460B-8F3C-1BBFF0B3FF01}" presName="vertThree" presStyleCnt="0"/>
      <dgm:spPr/>
    </dgm:pt>
    <dgm:pt modelId="{60B430D1-974C-451D-8D36-B8454FD300A3}" type="pres">
      <dgm:prSet presAssocID="{1546FD39-E3F6-460B-8F3C-1BBFF0B3FF01}" presName="txThree" presStyleLbl="node3" presStyleIdx="0" presStyleCnt="3">
        <dgm:presLayoutVars>
          <dgm:chPref val="3"/>
        </dgm:presLayoutVars>
      </dgm:prSet>
      <dgm:spPr/>
    </dgm:pt>
    <dgm:pt modelId="{5C135DAC-CC0C-4212-A00B-8ADF0E6FBFF7}" type="pres">
      <dgm:prSet presAssocID="{1546FD39-E3F6-460B-8F3C-1BBFF0B3FF01}" presName="parTransThree" presStyleCnt="0"/>
      <dgm:spPr/>
    </dgm:pt>
    <dgm:pt modelId="{BCAAB743-A0BB-407F-9B97-F192BDA20203}" type="pres">
      <dgm:prSet presAssocID="{1546FD39-E3F6-460B-8F3C-1BBFF0B3FF01}" presName="horzThree" presStyleCnt="0"/>
      <dgm:spPr/>
    </dgm:pt>
    <dgm:pt modelId="{1DFDA55C-BA44-4399-A035-6029738A4811}" type="pres">
      <dgm:prSet presAssocID="{5B02FCB2-463D-4B2A-A1AB-6089EFD0F21A}" presName="vertFour" presStyleCnt="0">
        <dgm:presLayoutVars>
          <dgm:chPref val="3"/>
        </dgm:presLayoutVars>
      </dgm:prSet>
      <dgm:spPr/>
    </dgm:pt>
    <dgm:pt modelId="{9ACC4A53-8296-4B81-A393-406DD29AB99F}" type="pres">
      <dgm:prSet presAssocID="{5B02FCB2-463D-4B2A-A1AB-6089EFD0F21A}" presName="txFour" presStyleLbl="node4" presStyleIdx="0" presStyleCnt="2">
        <dgm:presLayoutVars>
          <dgm:chPref val="3"/>
        </dgm:presLayoutVars>
      </dgm:prSet>
      <dgm:spPr/>
    </dgm:pt>
    <dgm:pt modelId="{8D1E57B7-9B61-476C-9FC0-94F773EFA60C}" type="pres">
      <dgm:prSet presAssocID="{5B02FCB2-463D-4B2A-A1AB-6089EFD0F21A}" presName="horzFour" presStyleCnt="0"/>
      <dgm:spPr/>
    </dgm:pt>
    <dgm:pt modelId="{6B77953C-3CF0-42CF-9249-4B08D86EE101}" type="pres">
      <dgm:prSet presAssocID="{023461F2-8D32-4EFE-9096-E2BD378F9880}" presName="sibSpaceOne" presStyleCnt="0"/>
      <dgm:spPr/>
    </dgm:pt>
    <dgm:pt modelId="{5CE559EE-2FAE-41B0-8588-47813A1E5D7A}" type="pres">
      <dgm:prSet presAssocID="{1B21DF81-2CDA-4694-8505-5BB379624DC7}" presName="vertOne" presStyleCnt="0"/>
      <dgm:spPr/>
    </dgm:pt>
    <dgm:pt modelId="{16EDBA35-F800-4F3F-8534-5F9A291F22A4}" type="pres">
      <dgm:prSet presAssocID="{1B21DF81-2CDA-4694-8505-5BB379624DC7}" presName="txOne" presStyleLbl="node0" presStyleIdx="1" presStyleCnt="3">
        <dgm:presLayoutVars>
          <dgm:chPref val="3"/>
        </dgm:presLayoutVars>
      </dgm:prSet>
      <dgm:spPr/>
    </dgm:pt>
    <dgm:pt modelId="{77B2DF9E-69A7-42B0-9119-6526D8A8D940}" type="pres">
      <dgm:prSet presAssocID="{1B21DF81-2CDA-4694-8505-5BB379624DC7}" presName="parTransOne" presStyleCnt="0"/>
      <dgm:spPr/>
    </dgm:pt>
    <dgm:pt modelId="{59CCE4CF-3B61-4ADE-8F51-53251F347721}" type="pres">
      <dgm:prSet presAssocID="{1B21DF81-2CDA-4694-8505-5BB379624DC7}" presName="horzOne" presStyleCnt="0"/>
      <dgm:spPr/>
    </dgm:pt>
    <dgm:pt modelId="{B53D51BA-FE4E-4396-B325-8B9498BDF943}" type="pres">
      <dgm:prSet presAssocID="{E3336A35-637F-4B81-AC74-78ADA9E00578}" presName="vertTwo" presStyleCnt="0"/>
      <dgm:spPr/>
    </dgm:pt>
    <dgm:pt modelId="{B4975F25-0F7B-4D6F-9691-D63D419748D2}" type="pres">
      <dgm:prSet presAssocID="{E3336A35-637F-4B81-AC74-78ADA9E00578}" presName="txTwo" presStyleLbl="node2" presStyleIdx="1" presStyleCnt="3">
        <dgm:presLayoutVars>
          <dgm:chPref val="3"/>
        </dgm:presLayoutVars>
      </dgm:prSet>
      <dgm:spPr/>
    </dgm:pt>
    <dgm:pt modelId="{BBB12BF2-C3C9-4286-9B09-831913A4968D}" type="pres">
      <dgm:prSet presAssocID="{E3336A35-637F-4B81-AC74-78ADA9E00578}" presName="parTransTwo" presStyleCnt="0"/>
      <dgm:spPr/>
    </dgm:pt>
    <dgm:pt modelId="{97DB0EDA-BF1A-4E9E-9F05-8BCA9D3A2758}" type="pres">
      <dgm:prSet presAssocID="{E3336A35-637F-4B81-AC74-78ADA9E00578}" presName="horzTwo" presStyleCnt="0"/>
      <dgm:spPr/>
    </dgm:pt>
    <dgm:pt modelId="{DAE674C0-5F40-4B83-8DAB-79D36FBA1BF6}" type="pres">
      <dgm:prSet presAssocID="{11D7F60B-3D28-42A0-B7A5-902BFA33E573}" presName="vertThree" presStyleCnt="0"/>
      <dgm:spPr/>
    </dgm:pt>
    <dgm:pt modelId="{927626B9-7C0A-4A8C-BC42-BEA7E0986869}" type="pres">
      <dgm:prSet presAssocID="{11D7F60B-3D28-42A0-B7A5-902BFA33E573}" presName="txThree" presStyleLbl="node3" presStyleIdx="1" presStyleCnt="3">
        <dgm:presLayoutVars>
          <dgm:chPref val="3"/>
        </dgm:presLayoutVars>
      </dgm:prSet>
      <dgm:spPr/>
    </dgm:pt>
    <dgm:pt modelId="{77BB34A2-0639-40CE-8F8A-037C402E0278}" type="pres">
      <dgm:prSet presAssocID="{11D7F60B-3D28-42A0-B7A5-902BFA33E573}" presName="horzThree" presStyleCnt="0"/>
      <dgm:spPr/>
    </dgm:pt>
    <dgm:pt modelId="{C8BB08B2-1E9C-4588-839B-1B7D8A142465}" type="pres">
      <dgm:prSet presAssocID="{5CBA97ED-E694-4C95-811C-BF991EA8AAA6}" presName="sibSpaceOne" presStyleCnt="0"/>
      <dgm:spPr/>
    </dgm:pt>
    <dgm:pt modelId="{97DF26D8-82FD-4C60-8152-A9DDD24BF252}" type="pres">
      <dgm:prSet presAssocID="{C5CEDB37-6FEF-4D6C-83BA-8F24896F9E35}" presName="vertOne" presStyleCnt="0"/>
      <dgm:spPr/>
    </dgm:pt>
    <dgm:pt modelId="{B9C58D9B-24AC-47E4-81B6-3A54247B0075}" type="pres">
      <dgm:prSet presAssocID="{C5CEDB37-6FEF-4D6C-83BA-8F24896F9E35}" presName="txOne" presStyleLbl="node0" presStyleIdx="2" presStyleCnt="3">
        <dgm:presLayoutVars>
          <dgm:chPref val="3"/>
        </dgm:presLayoutVars>
      </dgm:prSet>
      <dgm:spPr/>
    </dgm:pt>
    <dgm:pt modelId="{913EEC9F-B7E3-4343-A4C9-0CC7B5C2620F}" type="pres">
      <dgm:prSet presAssocID="{C5CEDB37-6FEF-4D6C-83BA-8F24896F9E35}" presName="parTransOne" presStyleCnt="0"/>
      <dgm:spPr/>
    </dgm:pt>
    <dgm:pt modelId="{D7C4154E-C401-4F1D-9E6E-C90639E55821}" type="pres">
      <dgm:prSet presAssocID="{C5CEDB37-6FEF-4D6C-83BA-8F24896F9E35}" presName="horzOne" presStyleCnt="0"/>
      <dgm:spPr/>
    </dgm:pt>
    <dgm:pt modelId="{CB24C72E-2C64-4C09-A7D1-5C59814E4BCD}" type="pres">
      <dgm:prSet presAssocID="{67C3DBB7-DB48-4766-8BC2-84781846DE1E}" presName="vertTwo" presStyleCnt="0"/>
      <dgm:spPr/>
    </dgm:pt>
    <dgm:pt modelId="{85A05B10-A76E-4A18-B4A0-120E3246ACDF}" type="pres">
      <dgm:prSet presAssocID="{67C3DBB7-DB48-4766-8BC2-84781846DE1E}" presName="txTwo" presStyleLbl="node2" presStyleIdx="2" presStyleCnt="3">
        <dgm:presLayoutVars>
          <dgm:chPref val="3"/>
        </dgm:presLayoutVars>
      </dgm:prSet>
      <dgm:spPr/>
    </dgm:pt>
    <dgm:pt modelId="{70CA3D89-B1A7-4017-A53D-887A772B9876}" type="pres">
      <dgm:prSet presAssocID="{67C3DBB7-DB48-4766-8BC2-84781846DE1E}" presName="parTransTwo" presStyleCnt="0"/>
      <dgm:spPr/>
    </dgm:pt>
    <dgm:pt modelId="{1A5A79ED-9D14-47D6-B752-3BDC8D3B51D5}" type="pres">
      <dgm:prSet presAssocID="{67C3DBB7-DB48-4766-8BC2-84781846DE1E}" presName="horzTwo" presStyleCnt="0"/>
      <dgm:spPr/>
    </dgm:pt>
    <dgm:pt modelId="{8AA42E14-E360-43DC-8FB7-F5A66C2ECFAE}" type="pres">
      <dgm:prSet presAssocID="{24E5E0FD-CBD6-4755-A867-31FBBD9B7BC9}" presName="vertThree" presStyleCnt="0"/>
      <dgm:spPr/>
    </dgm:pt>
    <dgm:pt modelId="{BA2EA3B0-C8A1-49B6-8E6E-E4B169CFE0F1}" type="pres">
      <dgm:prSet presAssocID="{24E5E0FD-CBD6-4755-A867-31FBBD9B7BC9}" presName="txThree" presStyleLbl="node3" presStyleIdx="2" presStyleCnt="3">
        <dgm:presLayoutVars>
          <dgm:chPref val="3"/>
        </dgm:presLayoutVars>
      </dgm:prSet>
      <dgm:spPr/>
    </dgm:pt>
    <dgm:pt modelId="{DBBD8CE8-A17D-4A32-98EC-BD935E81A9F2}" type="pres">
      <dgm:prSet presAssocID="{24E5E0FD-CBD6-4755-A867-31FBBD9B7BC9}" presName="parTransThree" presStyleCnt="0"/>
      <dgm:spPr/>
    </dgm:pt>
    <dgm:pt modelId="{54C43712-A8DB-4123-BC13-820C6224CEC5}" type="pres">
      <dgm:prSet presAssocID="{24E5E0FD-CBD6-4755-A867-31FBBD9B7BC9}" presName="horzThree" presStyleCnt="0"/>
      <dgm:spPr/>
    </dgm:pt>
    <dgm:pt modelId="{52E39417-EC04-4442-846B-8A31BFFF8947}" type="pres">
      <dgm:prSet presAssocID="{310107A7-139E-4E1C-9CC9-C5E0D24A5089}" presName="vertFour" presStyleCnt="0">
        <dgm:presLayoutVars>
          <dgm:chPref val="3"/>
        </dgm:presLayoutVars>
      </dgm:prSet>
      <dgm:spPr/>
    </dgm:pt>
    <dgm:pt modelId="{470EDEFF-6FA1-4BC1-AB49-000170D48744}" type="pres">
      <dgm:prSet presAssocID="{310107A7-139E-4E1C-9CC9-C5E0D24A5089}" presName="txFour" presStyleLbl="node4" presStyleIdx="1" presStyleCnt="2">
        <dgm:presLayoutVars>
          <dgm:chPref val="3"/>
        </dgm:presLayoutVars>
      </dgm:prSet>
      <dgm:spPr/>
    </dgm:pt>
    <dgm:pt modelId="{B50F54CF-5CFC-4B82-B894-4649C539126C}" type="pres">
      <dgm:prSet presAssocID="{310107A7-139E-4E1C-9CC9-C5E0D24A5089}" presName="horzFour" presStyleCnt="0"/>
      <dgm:spPr/>
    </dgm:pt>
  </dgm:ptLst>
  <dgm:cxnLst>
    <dgm:cxn modelId="{A879D113-EC76-4432-8958-A43EF2804AFB}" srcId="{1546FD39-E3F6-460B-8F3C-1BBFF0B3FF01}" destId="{5B02FCB2-463D-4B2A-A1AB-6089EFD0F21A}" srcOrd="0" destOrd="0" parTransId="{0CD91FF6-FE97-4A00-B0E5-D91EE6F4FDDA}" sibTransId="{F591C6FA-9464-43FD-83B9-8F8D55594ABA}"/>
    <dgm:cxn modelId="{7303841A-AB84-4B61-B55E-5C0C06DC467B}" type="presOf" srcId="{1546FD39-E3F6-460B-8F3C-1BBFF0B3FF01}" destId="{60B430D1-974C-451D-8D36-B8454FD300A3}" srcOrd="0" destOrd="0" presId="urn:microsoft.com/office/officeart/2005/8/layout/hierarchy4"/>
    <dgm:cxn modelId="{3788192E-1DA2-4712-9E0C-A31D71D61A5A}" type="presOf" srcId="{84C69E30-95AD-42FC-888C-F6B97EDE671C}" destId="{9F86DD42-8835-4830-B037-FD923297462B}" srcOrd="0" destOrd="0" presId="urn:microsoft.com/office/officeart/2005/8/layout/hierarchy4"/>
    <dgm:cxn modelId="{0ADA7B3B-82D5-49B8-B506-469326B0FF3F}" type="presOf" srcId="{5B02FCB2-463D-4B2A-A1AB-6089EFD0F21A}" destId="{9ACC4A53-8296-4B81-A393-406DD29AB99F}" srcOrd="0" destOrd="0" presId="urn:microsoft.com/office/officeart/2005/8/layout/hierarchy4"/>
    <dgm:cxn modelId="{3AD15D5E-7B5B-4222-9317-2089987B9FAB}" srcId="{84C69E30-95AD-42FC-888C-F6B97EDE671C}" destId="{1B21DF81-2CDA-4694-8505-5BB379624DC7}" srcOrd="1" destOrd="0" parTransId="{92DC7462-16AB-4820-A760-FA473FAEE0A7}" sibTransId="{5CBA97ED-E694-4C95-811C-BF991EA8AAA6}"/>
    <dgm:cxn modelId="{0EDC8969-7BD8-4003-88DE-F133EFF7C24F}" type="presOf" srcId="{67C3DBB7-DB48-4766-8BC2-84781846DE1E}" destId="{85A05B10-A76E-4A18-B4A0-120E3246ACDF}" srcOrd="0" destOrd="0" presId="urn:microsoft.com/office/officeart/2005/8/layout/hierarchy4"/>
    <dgm:cxn modelId="{3FF26D4C-3284-4528-9190-FA09F0F0E2C1}" type="presOf" srcId="{11D7F60B-3D28-42A0-B7A5-902BFA33E573}" destId="{927626B9-7C0A-4A8C-BC42-BEA7E0986869}" srcOrd="0" destOrd="0" presId="urn:microsoft.com/office/officeart/2005/8/layout/hierarchy4"/>
    <dgm:cxn modelId="{8BEE696D-4B25-40A0-9B54-718763038CD0}" srcId="{84C69E30-95AD-42FC-888C-F6B97EDE671C}" destId="{C5CEDB37-6FEF-4D6C-83BA-8F24896F9E35}" srcOrd="2" destOrd="0" parTransId="{FE278638-7B92-48B9-B614-6DAD5403D5A6}" sibTransId="{7BA44EA5-DC98-4777-A998-17E532CE3B53}"/>
    <dgm:cxn modelId="{72933951-EAD2-4194-90A1-B8C2F665D90D}" type="presOf" srcId="{310107A7-139E-4E1C-9CC9-C5E0D24A5089}" destId="{470EDEFF-6FA1-4BC1-AB49-000170D48744}" srcOrd="0" destOrd="0" presId="urn:microsoft.com/office/officeart/2005/8/layout/hierarchy4"/>
    <dgm:cxn modelId="{399EA273-E379-49FC-AD60-C8C064D4F80B}" srcId="{E3336A35-637F-4B81-AC74-78ADA9E00578}" destId="{11D7F60B-3D28-42A0-B7A5-902BFA33E573}" srcOrd="0" destOrd="0" parTransId="{C295872F-0C5D-4C67-BC30-2D24B5DB1751}" sibTransId="{3CCBD55D-18A0-408D-B907-AD3B02F4616D}"/>
    <dgm:cxn modelId="{080FC877-D651-428A-A38F-BC7E128B5DFA}" srcId="{0207D64E-C9E5-44B3-82C0-E1E5E0E50A89}" destId="{1546FD39-E3F6-460B-8F3C-1BBFF0B3FF01}" srcOrd="0" destOrd="0" parTransId="{26D2DABB-6F9F-481E-9646-4EBC116BDB2D}" sibTransId="{E5BB1825-F885-480A-A190-D155AA7B679E}"/>
    <dgm:cxn modelId="{F0C98B78-C1AF-42C7-92A9-095BB5300606}" srcId="{8C93D32C-067B-495B-8DBF-6029969ABF01}" destId="{0207D64E-C9E5-44B3-82C0-E1E5E0E50A89}" srcOrd="0" destOrd="0" parTransId="{6704CD4E-FA22-4AD6-894F-7FEACE85D72A}" sibTransId="{1F1C54BB-D39E-496C-9B46-F8C78401753E}"/>
    <dgm:cxn modelId="{9618AB79-D666-4F4F-945F-477CBA6433BD}" srcId="{C5CEDB37-6FEF-4D6C-83BA-8F24896F9E35}" destId="{67C3DBB7-DB48-4766-8BC2-84781846DE1E}" srcOrd="0" destOrd="0" parTransId="{40AA6A04-7049-4EE0-9BA2-0D74E493CF65}" sibTransId="{479B157D-AAE6-47E5-9FC0-4F93D3A50CBF}"/>
    <dgm:cxn modelId="{1F38367D-F54D-4448-827A-40F71E3BA07C}" srcId="{24E5E0FD-CBD6-4755-A867-31FBBD9B7BC9}" destId="{310107A7-139E-4E1C-9CC9-C5E0D24A5089}" srcOrd="0" destOrd="0" parTransId="{4044E7D9-BC09-48A4-A1C3-4F3EB4381A9C}" sibTransId="{3C46D7F1-608F-492B-9567-5BCF941C4DB4}"/>
    <dgm:cxn modelId="{1455E199-17AD-4484-846B-5DA64E458FA5}" type="presOf" srcId="{C5CEDB37-6FEF-4D6C-83BA-8F24896F9E35}" destId="{B9C58D9B-24AC-47E4-81B6-3A54247B0075}" srcOrd="0" destOrd="0" presId="urn:microsoft.com/office/officeart/2005/8/layout/hierarchy4"/>
    <dgm:cxn modelId="{98A42EA1-70C4-4EBD-8231-927F763D6299}" type="presOf" srcId="{8C93D32C-067B-495B-8DBF-6029969ABF01}" destId="{B622F32C-F362-4DED-AC92-1E2A466748F4}" srcOrd="0" destOrd="0" presId="urn:microsoft.com/office/officeart/2005/8/layout/hierarchy4"/>
    <dgm:cxn modelId="{314BBCA4-C314-4F6B-A3D0-FE94E1EE21A8}" type="presOf" srcId="{24E5E0FD-CBD6-4755-A867-31FBBD9B7BC9}" destId="{BA2EA3B0-C8A1-49B6-8E6E-E4B169CFE0F1}" srcOrd="0" destOrd="0" presId="urn:microsoft.com/office/officeart/2005/8/layout/hierarchy4"/>
    <dgm:cxn modelId="{13B2D9BD-B89D-4C45-BC70-9C29FBBA04E2}" srcId="{84C69E30-95AD-42FC-888C-F6B97EDE671C}" destId="{8C93D32C-067B-495B-8DBF-6029969ABF01}" srcOrd="0" destOrd="0" parTransId="{8320CFD1-70E1-4043-85DE-F8297B30C09A}" sibTransId="{023461F2-8D32-4EFE-9096-E2BD378F9880}"/>
    <dgm:cxn modelId="{E1105CC0-6233-4B83-AC73-B148294833A7}" srcId="{1B21DF81-2CDA-4694-8505-5BB379624DC7}" destId="{E3336A35-637F-4B81-AC74-78ADA9E00578}" srcOrd="0" destOrd="0" parTransId="{4D5F79B3-0150-4A7A-9C54-B4A9028CCB45}" sibTransId="{070598A9-9CEE-40C7-B71F-5AE7ABCE0338}"/>
    <dgm:cxn modelId="{AAE61CCC-9A2B-4529-9F64-5C94B21D1A45}" type="presOf" srcId="{E3336A35-637F-4B81-AC74-78ADA9E00578}" destId="{B4975F25-0F7B-4D6F-9691-D63D419748D2}" srcOrd="0" destOrd="0" presId="urn:microsoft.com/office/officeart/2005/8/layout/hierarchy4"/>
    <dgm:cxn modelId="{639410DA-2310-49B3-9F80-9D2E479A06ED}" type="presOf" srcId="{0207D64E-C9E5-44B3-82C0-E1E5E0E50A89}" destId="{CC881CFA-EB0D-4CE7-9900-FCB06147575F}" srcOrd="0" destOrd="0" presId="urn:microsoft.com/office/officeart/2005/8/layout/hierarchy4"/>
    <dgm:cxn modelId="{DFA3DCDB-8081-4613-A7B2-7C465510FEE5}" srcId="{67C3DBB7-DB48-4766-8BC2-84781846DE1E}" destId="{24E5E0FD-CBD6-4755-A867-31FBBD9B7BC9}" srcOrd="0" destOrd="0" parTransId="{3CCD2F11-3C04-4AB1-9F2A-35CF8CA2E418}" sibTransId="{990BCFEF-418C-44F7-B636-218AE5C9504A}"/>
    <dgm:cxn modelId="{BA136DE4-E7EF-4598-8639-AA649BF721F9}" type="presOf" srcId="{1B21DF81-2CDA-4694-8505-5BB379624DC7}" destId="{16EDBA35-F800-4F3F-8534-5F9A291F22A4}" srcOrd="0" destOrd="0" presId="urn:microsoft.com/office/officeart/2005/8/layout/hierarchy4"/>
    <dgm:cxn modelId="{8C30AF19-A063-41A3-8DC9-A3ACFE335C97}" type="presParOf" srcId="{9F86DD42-8835-4830-B037-FD923297462B}" destId="{AEBD0E07-7AA1-4B78-8963-EF94B56CBF70}" srcOrd="0" destOrd="0" presId="urn:microsoft.com/office/officeart/2005/8/layout/hierarchy4"/>
    <dgm:cxn modelId="{F2C44265-1AFB-467A-95D0-6C08817BC02E}" type="presParOf" srcId="{AEBD0E07-7AA1-4B78-8963-EF94B56CBF70}" destId="{B622F32C-F362-4DED-AC92-1E2A466748F4}" srcOrd="0" destOrd="0" presId="urn:microsoft.com/office/officeart/2005/8/layout/hierarchy4"/>
    <dgm:cxn modelId="{7D1A194D-4A77-46C6-932F-CD6D45895A9A}" type="presParOf" srcId="{AEBD0E07-7AA1-4B78-8963-EF94B56CBF70}" destId="{33657349-84F5-4086-B5B8-E8E2C2B39816}" srcOrd="1" destOrd="0" presId="urn:microsoft.com/office/officeart/2005/8/layout/hierarchy4"/>
    <dgm:cxn modelId="{9FFDECAC-287F-45D7-85C3-4AC887A1CD39}" type="presParOf" srcId="{AEBD0E07-7AA1-4B78-8963-EF94B56CBF70}" destId="{2FD0AE5E-9467-40EE-9E6A-53C27F666C08}" srcOrd="2" destOrd="0" presId="urn:microsoft.com/office/officeart/2005/8/layout/hierarchy4"/>
    <dgm:cxn modelId="{7860B4AD-8FC1-4E2E-B558-D7CE2A9BA24A}" type="presParOf" srcId="{2FD0AE5E-9467-40EE-9E6A-53C27F666C08}" destId="{9629DAAB-646D-491B-BD85-1ABA7268C638}" srcOrd="0" destOrd="0" presId="urn:microsoft.com/office/officeart/2005/8/layout/hierarchy4"/>
    <dgm:cxn modelId="{C47D57D1-7CEA-42CD-B9CC-9696F7A5DFBA}" type="presParOf" srcId="{9629DAAB-646D-491B-BD85-1ABA7268C638}" destId="{CC881CFA-EB0D-4CE7-9900-FCB06147575F}" srcOrd="0" destOrd="0" presId="urn:microsoft.com/office/officeart/2005/8/layout/hierarchy4"/>
    <dgm:cxn modelId="{F837EA10-B794-4C25-9623-5A2FE08734E1}" type="presParOf" srcId="{9629DAAB-646D-491B-BD85-1ABA7268C638}" destId="{5DEE7C6A-1EED-4A87-93D3-6B75EE5C5E40}" srcOrd="1" destOrd="0" presId="urn:microsoft.com/office/officeart/2005/8/layout/hierarchy4"/>
    <dgm:cxn modelId="{7B07CB5C-B33F-4D35-9122-68A44753BAE8}" type="presParOf" srcId="{9629DAAB-646D-491B-BD85-1ABA7268C638}" destId="{B0F72BAC-D12A-41D9-A2A6-FFAF4AE835EC}" srcOrd="2" destOrd="0" presId="urn:microsoft.com/office/officeart/2005/8/layout/hierarchy4"/>
    <dgm:cxn modelId="{8586A9BA-72E0-4715-84D9-3BFE1C109163}" type="presParOf" srcId="{B0F72BAC-D12A-41D9-A2A6-FFAF4AE835EC}" destId="{D7E26FDD-7197-48B6-B7F4-C488406FDCEF}" srcOrd="0" destOrd="0" presId="urn:microsoft.com/office/officeart/2005/8/layout/hierarchy4"/>
    <dgm:cxn modelId="{98A790A3-45C2-4AE9-B3FB-D19A92C853F3}" type="presParOf" srcId="{D7E26FDD-7197-48B6-B7F4-C488406FDCEF}" destId="{60B430D1-974C-451D-8D36-B8454FD300A3}" srcOrd="0" destOrd="0" presId="urn:microsoft.com/office/officeart/2005/8/layout/hierarchy4"/>
    <dgm:cxn modelId="{12B0BC03-4256-49F6-88CE-9CAC6888B59A}" type="presParOf" srcId="{D7E26FDD-7197-48B6-B7F4-C488406FDCEF}" destId="{5C135DAC-CC0C-4212-A00B-8ADF0E6FBFF7}" srcOrd="1" destOrd="0" presId="urn:microsoft.com/office/officeart/2005/8/layout/hierarchy4"/>
    <dgm:cxn modelId="{BE50F695-BC4E-4C78-80ED-611B180EC7BF}" type="presParOf" srcId="{D7E26FDD-7197-48B6-B7F4-C488406FDCEF}" destId="{BCAAB743-A0BB-407F-9B97-F192BDA20203}" srcOrd="2" destOrd="0" presId="urn:microsoft.com/office/officeart/2005/8/layout/hierarchy4"/>
    <dgm:cxn modelId="{BE9EB910-94F1-4984-AE98-40238E1813DA}" type="presParOf" srcId="{BCAAB743-A0BB-407F-9B97-F192BDA20203}" destId="{1DFDA55C-BA44-4399-A035-6029738A4811}" srcOrd="0" destOrd="0" presId="urn:microsoft.com/office/officeart/2005/8/layout/hierarchy4"/>
    <dgm:cxn modelId="{A69786E8-FF97-4677-A177-F887C0EBD724}" type="presParOf" srcId="{1DFDA55C-BA44-4399-A035-6029738A4811}" destId="{9ACC4A53-8296-4B81-A393-406DD29AB99F}" srcOrd="0" destOrd="0" presId="urn:microsoft.com/office/officeart/2005/8/layout/hierarchy4"/>
    <dgm:cxn modelId="{48C1D3CA-C97C-4D7D-BDBB-293E6C6BBF49}" type="presParOf" srcId="{1DFDA55C-BA44-4399-A035-6029738A4811}" destId="{8D1E57B7-9B61-476C-9FC0-94F773EFA60C}" srcOrd="1" destOrd="0" presId="urn:microsoft.com/office/officeart/2005/8/layout/hierarchy4"/>
    <dgm:cxn modelId="{E273A850-DA37-433C-94F7-DC939F749CAB}" type="presParOf" srcId="{9F86DD42-8835-4830-B037-FD923297462B}" destId="{6B77953C-3CF0-42CF-9249-4B08D86EE101}" srcOrd="1" destOrd="0" presId="urn:microsoft.com/office/officeart/2005/8/layout/hierarchy4"/>
    <dgm:cxn modelId="{091154B7-18CE-4F25-BF75-2230C893C0E5}" type="presParOf" srcId="{9F86DD42-8835-4830-B037-FD923297462B}" destId="{5CE559EE-2FAE-41B0-8588-47813A1E5D7A}" srcOrd="2" destOrd="0" presId="urn:microsoft.com/office/officeart/2005/8/layout/hierarchy4"/>
    <dgm:cxn modelId="{8F3F6789-659D-4693-A4B5-89DF1EC4DCE6}" type="presParOf" srcId="{5CE559EE-2FAE-41B0-8588-47813A1E5D7A}" destId="{16EDBA35-F800-4F3F-8534-5F9A291F22A4}" srcOrd="0" destOrd="0" presId="urn:microsoft.com/office/officeart/2005/8/layout/hierarchy4"/>
    <dgm:cxn modelId="{C5DEB996-EBA5-4927-837A-5F9909DB33EC}" type="presParOf" srcId="{5CE559EE-2FAE-41B0-8588-47813A1E5D7A}" destId="{77B2DF9E-69A7-42B0-9119-6526D8A8D940}" srcOrd="1" destOrd="0" presId="urn:microsoft.com/office/officeart/2005/8/layout/hierarchy4"/>
    <dgm:cxn modelId="{7505DB1D-BE72-498B-9D8C-5DF67507FBF7}" type="presParOf" srcId="{5CE559EE-2FAE-41B0-8588-47813A1E5D7A}" destId="{59CCE4CF-3B61-4ADE-8F51-53251F347721}" srcOrd="2" destOrd="0" presId="urn:microsoft.com/office/officeart/2005/8/layout/hierarchy4"/>
    <dgm:cxn modelId="{DA62AAD0-D19F-46D4-8DF2-9FE02F674746}" type="presParOf" srcId="{59CCE4CF-3B61-4ADE-8F51-53251F347721}" destId="{B53D51BA-FE4E-4396-B325-8B9498BDF943}" srcOrd="0" destOrd="0" presId="urn:microsoft.com/office/officeart/2005/8/layout/hierarchy4"/>
    <dgm:cxn modelId="{DAEE7493-45F6-4C9A-9E16-A28CE66EEF43}" type="presParOf" srcId="{B53D51BA-FE4E-4396-B325-8B9498BDF943}" destId="{B4975F25-0F7B-4D6F-9691-D63D419748D2}" srcOrd="0" destOrd="0" presId="urn:microsoft.com/office/officeart/2005/8/layout/hierarchy4"/>
    <dgm:cxn modelId="{483905F4-5C64-4298-A13D-A6E9248ED206}" type="presParOf" srcId="{B53D51BA-FE4E-4396-B325-8B9498BDF943}" destId="{BBB12BF2-C3C9-4286-9B09-831913A4968D}" srcOrd="1" destOrd="0" presId="urn:microsoft.com/office/officeart/2005/8/layout/hierarchy4"/>
    <dgm:cxn modelId="{C1977F22-2A7C-4C59-BEF5-54BA53D7B4B2}" type="presParOf" srcId="{B53D51BA-FE4E-4396-B325-8B9498BDF943}" destId="{97DB0EDA-BF1A-4E9E-9F05-8BCA9D3A2758}" srcOrd="2" destOrd="0" presId="urn:microsoft.com/office/officeart/2005/8/layout/hierarchy4"/>
    <dgm:cxn modelId="{9535102D-E2D5-4600-AD55-9AF61491D4C4}" type="presParOf" srcId="{97DB0EDA-BF1A-4E9E-9F05-8BCA9D3A2758}" destId="{DAE674C0-5F40-4B83-8DAB-79D36FBA1BF6}" srcOrd="0" destOrd="0" presId="urn:microsoft.com/office/officeart/2005/8/layout/hierarchy4"/>
    <dgm:cxn modelId="{E2791B70-DE34-4F50-85D6-55B56782E26D}" type="presParOf" srcId="{DAE674C0-5F40-4B83-8DAB-79D36FBA1BF6}" destId="{927626B9-7C0A-4A8C-BC42-BEA7E0986869}" srcOrd="0" destOrd="0" presId="urn:microsoft.com/office/officeart/2005/8/layout/hierarchy4"/>
    <dgm:cxn modelId="{DBAF125B-0491-44A6-BF77-135B157451F0}" type="presParOf" srcId="{DAE674C0-5F40-4B83-8DAB-79D36FBA1BF6}" destId="{77BB34A2-0639-40CE-8F8A-037C402E0278}" srcOrd="1" destOrd="0" presId="urn:microsoft.com/office/officeart/2005/8/layout/hierarchy4"/>
    <dgm:cxn modelId="{63572AC2-6714-490A-92FE-CEF9ADE0D602}" type="presParOf" srcId="{9F86DD42-8835-4830-B037-FD923297462B}" destId="{C8BB08B2-1E9C-4588-839B-1B7D8A142465}" srcOrd="3" destOrd="0" presId="urn:microsoft.com/office/officeart/2005/8/layout/hierarchy4"/>
    <dgm:cxn modelId="{530F339C-C051-4355-95A0-ECD347F339F7}" type="presParOf" srcId="{9F86DD42-8835-4830-B037-FD923297462B}" destId="{97DF26D8-82FD-4C60-8152-A9DDD24BF252}" srcOrd="4" destOrd="0" presId="urn:microsoft.com/office/officeart/2005/8/layout/hierarchy4"/>
    <dgm:cxn modelId="{4E4076D7-D231-4732-9382-05D1C3D9BAF0}" type="presParOf" srcId="{97DF26D8-82FD-4C60-8152-A9DDD24BF252}" destId="{B9C58D9B-24AC-47E4-81B6-3A54247B0075}" srcOrd="0" destOrd="0" presId="urn:microsoft.com/office/officeart/2005/8/layout/hierarchy4"/>
    <dgm:cxn modelId="{7553C5E6-B449-485F-956E-527F96CF1A1C}" type="presParOf" srcId="{97DF26D8-82FD-4C60-8152-A9DDD24BF252}" destId="{913EEC9F-B7E3-4343-A4C9-0CC7B5C2620F}" srcOrd="1" destOrd="0" presId="urn:microsoft.com/office/officeart/2005/8/layout/hierarchy4"/>
    <dgm:cxn modelId="{200DA437-289B-42B6-B6B2-82B578E3178C}" type="presParOf" srcId="{97DF26D8-82FD-4C60-8152-A9DDD24BF252}" destId="{D7C4154E-C401-4F1D-9E6E-C90639E55821}" srcOrd="2" destOrd="0" presId="urn:microsoft.com/office/officeart/2005/8/layout/hierarchy4"/>
    <dgm:cxn modelId="{107D8581-4FA0-488C-9278-A749242B627F}" type="presParOf" srcId="{D7C4154E-C401-4F1D-9E6E-C90639E55821}" destId="{CB24C72E-2C64-4C09-A7D1-5C59814E4BCD}" srcOrd="0" destOrd="0" presId="urn:microsoft.com/office/officeart/2005/8/layout/hierarchy4"/>
    <dgm:cxn modelId="{B9D5E97D-6966-4B97-B875-4C8FD12927C7}" type="presParOf" srcId="{CB24C72E-2C64-4C09-A7D1-5C59814E4BCD}" destId="{85A05B10-A76E-4A18-B4A0-120E3246ACDF}" srcOrd="0" destOrd="0" presId="urn:microsoft.com/office/officeart/2005/8/layout/hierarchy4"/>
    <dgm:cxn modelId="{A990827E-4046-49A1-B0A9-E4D5D6208DDC}" type="presParOf" srcId="{CB24C72E-2C64-4C09-A7D1-5C59814E4BCD}" destId="{70CA3D89-B1A7-4017-A53D-887A772B9876}" srcOrd="1" destOrd="0" presId="urn:microsoft.com/office/officeart/2005/8/layout/hierarchy4"/>
    <dgm:cxn modelId="{E5DD96DE-28FA-430B-8145-484307BF4A9B}" type="presParOf" srcId="{CB24C72E-2C64-4C09-A7D1-5C59814E4BCD}" destId="{1A5A79ED-9D14-47D6-B752-3BDC8D3B51D5}" srcOrd="2" destOrd="0" presId="urn:microsoft.com/office/officeart/2005/8/layout/hierarchy4"/>
    <dgm:cxn modelId="{120EEE87-DFD7-43FA-947F-82CCFFE98549}" type="presParOf" srcId="{1A5A79ED-9D14-47D6-B752-3BDC8D3B51D5}" destId="{8AA42E14-E360-43DC-8FB7-F5A66C2ECFAE}" srcOrd="0" destOrd="0" presId="urn:microsoft.com/office/officeart/2005/8/layout/hierarchy4"/>
    <dgm:cxn modelId="{D316F97C-17C8-4305-B9DA-FB9593E0D0CA}" type="presParOf" srcId="{8AA42E14-E360-43DC-8FB7-F5A66C2ECFAE}" destId="{BA2EA3B0-C8A1-49B6-8E6E-E4B169CFE0F1}" srcOrd="0" destOrd="0" presId="urn:microsoft.com/office/officeart/2005/8/layout/hierarchy4"/>
    <dgm:cxn modelId="{8C14FDFA-C18E-4905-AC9A-E4C1C708D9C5}" type="presParOf" srcId="{8AA42E14-E360-43DC-8FB7-F5A66C2ECFAE}" destId="{DBBD8CE8-A17D-4A32-98EC-BD935E81A9F2}" srcOrd="1" destOrd="0" presId="urn:microsoft.com/office/officeart/2005/8/layout/hierarchy4"/>
    <dgm:cxn modelId="{3B97B70C-276E-4869-BBA1-523565BED69E}" type="presParOf" srcId="{8AA42E14-E360-43DC-8FB7-F5A66C2ECFAE}" destId="{54C43712-A8DB-4123-BC13-820C6224CEC5}" srcOrd="2" destOrd="0" presId="urn:microsoft.com/office/officeart/2005/8/layout/hierarchy4"/>
    <dgm:cxn modelId="{9B2F2899-D6B1-4D4C-81F8-40B6E2A0F8BA}" type="presParOf" srcId="{54C43712-A8DB-4123-BC13-820C6224CEC5}" destId="{52E39417-EC04-4442-846B-8A31BFFF8947}" srcOrd="0" destOrd="0" presId="urn:microsoft.com/office/officeart/2005/8/layout/hierarchy4"/>
    <dgm:cxn modelId="{1CF79578-CF68-4811-AA5A-BE45F712F0E5}" type="presParOf" srcId="{52E39417-EC04-4442-846B-8A31BFFF8947}" destId="{470EDEFF-6FA1-4BC1-AB49-000170D48744}" srcOrd="0" destOrd="0" presId="urn:microsoft.com/office/officeart/2005/8/layout/hierarchy4"/>
    <dgm:cxn modelId="{094EE4FD-A70D-4A70-90CC-FAE727E93D2C}" type="presParOf" srcId="{52E39417-EC04-4442-846B-8A31BFFF8947}" destId="{B50F54CF-5CFC-4B82-B894-4649C539126C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30ED8D-8468-41DC-B396-28904BCE9C20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179EE7-A723-4827-85ED-51D6440B5E47}">
      <dgm:prSet phldrT="[Text]"/>
      <dgm:spPr/>
      <dgm:t>
        <a:bodyPr/>
        <a:lstStyle/>
        <a:p>
          <a:r>
            <a:rPr lang="en-US" dirty="0"/>
            <a:t>Session</a:t>
          </a:r>
        </a:p>
      </dgm:t>
    </dgm:pt>
    <dgm:pt modelId="{BE400944-AED5-4737-B265-6B8E2A5E6BFC}" type="parTrans" cxnId="{D96650CB-1228-42FC-9449-840A3B2689C7}">
      <dgm:prSet/>
      <dgm:spPr/>
      <dgm:t>
        <a:bodyPr/>
        <a:lstStyle/>
        <a:p>
          <a:endParaRPr lang="en-US"/>
        </a:p>
      </dgm:t>
    </dgm:pt>
    <dgm:pt modelId="{FD4C4A26-8475-47E4-8EE5-9D1DF5258E6F}" type="sibTrans" cxnId="{D96650CB-1228-42FC-9449-840A3B2689C7}">
      <dgm:prSet/>
      <dgm:spPr/>
      <dgm:t>
        <a:bodyPr/>
        <a:lstStyle/>
        <a:p>
          <a:endParaRPr lang="en-US"/>
        </a:p>
      </dgm:t>
    </dgm:pt>
    <dgm:pt modelId="{75D04ABA-5BC1-4E76-9170-B97EE3571417}">
      <dgm:prSet phldrT="[Text]"/>
      <dgm:spPr/>
      <dgm:t>
        <a:bodyPr/>
        <a:lstStyle/>
        <a:p>
          <a:r>
            <a:rPr lang="en-US" dirty="0"/>
            <a:t>Events</a:t>
          </a:r>
        </a:p>
      </dgm:t>
    </dgm:pt>
    <dgm:pt modelId="{8C3DBAEB-45CF-4481-B262-633183B47231}" type="parTrans" cxnId="{FBD87B2D-6C48-49C5-BB9E-D270A9784A70}">
      <dgm:prSet/>
      <dgm:spPr/>
      <dgm:t>
        <a:bodyPr/>
        <a:lstStyle/>
        <a:p>
          <a:endParaRPr lang="en-US"/>
        </a:p>
      </dgm:t>
    </dgm:pt>
    <dgm:pt modelId="{C5DD8BD4-EB5E-4AEF-8A2C-BD97CA86BD57}" type="sibTrans" cxnId="{FBD87B2D-6C48-49C5-BB9E-D270A9784A70}">
      <dgm:prSet/>
      <dgm:spPr/>
      <dgm:t>
        <a:bodyPr/>
        <a:lstStyle/>
        <a:p>
          <a:endParaRPr lang="en-US"/>
        </a:p>
      </dgm:t>
    </dgm:pt>
    <dgm:pt modelId="{CFE99EBB-05CB-428C-B12D-8C3AB77D188D}">
      <dgm:prSet phldrT="[Text]"/>
      <dgm:spPr/>
      <dgm:t>
        <a:bodyPr/>
        <a:lstStyle/>
        <a:p>
          <a:r>
            <a:rPr lang="en-US" dirty="0"/>
            <a:t>Actions</a:t>
          </a:r>
        </a:p>
      </dgm:t>
    </dgm:pt>
    <dgm:pt modelId="{7E97E0D5-56B9-414F-BF55-2DC180EEF938}" type="parTrans" cxnId="{39C5AC53-75D3-4D9D-B4E3-8C572C300738}">
      <dgm:prSet/>
      <dgm:spPr/>
      <dgm:t>
        <a:bodyPr/>
        <a:lstStyle/>
        <a:p>
          <a:endParaRPr lang="en-US"/>
        </a:p>
      </dgm:t>
    </dgm:pt>
    <dgm:pt modelId="{242A3C18-2C42-4CE0-B8AB-7D6BDEECE7BD}" type="sibTrans" cxnId="{39C5AC53-75D3-4D9D-B4E3-8C572C300738}">
      <dgm:prSet/>
      <dgm:spPr/>
      <dgm:t>
        <a:bodyPr/>
        <a:lstStyle/>
        <a:p>
          <a:endParaRPr lang="en-US"/>
        </a:p>
      </dgm:t>
    </dgm:pt>
    <dgm:pt modelId="{617B5CEE-73D7-44C1-AD99-B79AC3CB0E51}">
      <dgm:prSet phldrT="[Text]"/>
      <dgm:spPr/>
      <dgm:t>
        <a:bodyPr/>
        <a:lstStyle/>
        <a:p>
          <a:r>
            <a:rPr lang="en-US" dirty="0"/>
            <a:t>Predicates</a:t>
          </a:r>
        </a:p>
      </dgm:t>
    </dgm:pt>
    <dgm:pt modelId="{8211C70A-8726-4B16-ACC6-A72B2E7370D2}" type="parTrans" cxnId="{985C8488-3531-479B-A50D-CD0B96E8BAA2}">
      <dgm:prSet/>
      <dgm:spPr/>
      <dgm:t>
        <a:bodyPr/>
        <a:lstStyle/>
        <a:p>
          <a:endParaRPr lang="en-US"/>
        </a:p>
      </dgm:t>
    </dgm:pt>
    <dgm:pt modelId="{44D9C9F1-36D0-4074-83CE-B22A36071768}" type="sibTrans" cxnId="{985C8488-3531-479B-A50D-CD0B96E8BAA2}">
      <dgm:prSet/>
      <dgm:spPr/>
      <dgm:t>
        <a:bodyPr/>
        <a:lstStyle/>
        <a:p>
          <a:endParaRPr lang="en-US"/>
        </a:p>
      </dgm:t>
    </dgm:pt>
    <dgm:pt modelId="{967AABC8-10AF-4148-A1B8-5DADC10E0120}">
      <dgm:prSet phldrT="[Text]"/>
      <dgm:spPr/>
      <dgm:t>
        <a:bodyPr/>
        <a:lstStyle/>
        <a:p>
          <a:r>
            <a:rPr lang="en-US" dirty="0"/>
            <a:t>Targets</a:t>
          </a:r>
        </a:p>
      </dgm:t>
    </dgm:pt>
    <dgm:pt modelId="{5CACD4B2-7ED3-442E-9D4E-11902099BB91}" type="parTrans" cxnId="{0061BD44-290A-41FF-A848-CAE7FB006A43}">
      <dgm:prSet/>
      <dgm:spPr/>
      <dgm:t>
        <a:bodyPr/>
        <a:lstStyle/>
        <a:p>
          <a:endParaRPr lang="en-US"/>
        </a:p>
      </dgm:t>
    </dgm:pt>
    <dgm:pt modelId="{51E2958A-73DC-4D2B-BDF2-50D68F8FCF63}" type="sibTrans" cxnId="{0061BD44-290A-41FF-A848-CAE7FB006A43}">
      <dgm:prSet/>
      <dgm:spPr/>
      <dgm:t>
        <a:bodyPr/>
        <a:lstStyle/>
        <a:p>
          <a:endParaRPr lang="en-US"/>
        </a:p>
      </dgm:t>
    </dgm:pt>
    <dgm:pt modelId="{E90B7050-5A85-408D-9084-003CDE0CB496}" type="pres">
      <dgm:prSet presAssocID="{BE30ED8D-8468-41DC-B396-28904BCE9C20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2AADC8B-8E72-447B-A139-271B1B39642D}" type="pres">
      <dgm:prSet presAssocID="{D1179EE7-A723-4827-85ED-51D6440B5E47}" presName="root1" presStyleCnt="0"/>
      <dgm:spPr/>
    </dgm:pt>
    <dgm:pt modelId="{81323846-1445-4284-814C-911538EA968D}" type="pres">
      <dgm:prSet presAssocID="{D1179EE7-A723-4827-85ED-51D6440B5E47}" presName="LevelOneTextNode" presStyleLbl="node0" presStyleIdx="0" presStyleCnt="1">
        <dgm:presLayoutVars>
          <dgm:chPref val="3"/>
        </dgm:presLayoutVars>
      </dgm:prSet>
      <dgm:spPr/>
    </dgm:pt>
    <dgm:pt modelId="{CC659C43-A1F3-4675-A4FE-CFD8E1886242}" type="pres">
      <dgm:prSet presAssocID="{D1179EE7-A723-4827-85ED-51D6440B5E47}" presName="level2hierChild" presStyleCnt="0"/>
      <dgm:spPr/>
    </dgm:pt>
    <dgm:pt modelId="{FE1F5FBE-A034-4174-BC75-8681C5AE9915}" type="pres">
      <dgm:prSet presAssocID="{8C3DBAEB-45CF-4481-B262-633183B47231}" presName="conn2-1" presStyleLbl="parChTrans1D2" presStyleIdx="0" presStyleCnt="2"/>
      <dgm:spPr/>
    </dgm:pt>
    <dgm:pt modelId="{C8FBD048-6929-4E6B-A379-46615133967A}" type="pres">
      <dgm:prSet presAssocID="{8C3DBAEB-45CF-4481-B262-633183B47231}" presName="connTx" presStyleLbl="parChTrans1D2" presStyleIdx="0" presStyleCnt="2"/>
      <dgm:spPr/>
    </dgm:pt>
    <dgm:pt modelId="{0DE697F8-382E-419E-BAEE-64D54D3D5AD7}" type="pres">
      <dgm:prSet presAssocID="{75D04ABA-5BC1-4E76-9170-B97EE3571417}" presName="root2" presStyleCnt="0"/>
      <dgm:spPr/>
    </dgm:pt>
    <dgm:pt modelId="{ED6675E7-23A5-44B0-9247-4926A6B2E928}" type="pres">
      <dgm:prSet presAssocID="{75D04ABA-5BC1-4E76-9170-B97EE3571417}" presName="LevelTwoTextNode" presStyleLbl="node2" presStyleIdx="0" presStyleCnt="2">
        <dgm:presLayoutVars>
          <dgm:chPref val="3"/>
        </dgm:presLayoutVars>
      </dgm:prSet>
      <dgm:spPr/>
    </dgm:pt>
    <dgm:pt modelId="{211ADA4E-33C3-49C2-8070-DB405BBD87D5}" type="pres">
      <dgm:prSet presAssocID="{75D04ABA-5BC1-4E76-9170-B97EE3571417}" presName="level3hierChild" presStyleCnt="0"/>
      <dgm:spPr/>
    </dgm:pt>
    <dgm:pt modelId="{9ABC324D-72F5-4AE9-AB16-5C9031BD8B6F}" type="pres">
      <dgm:prSet presAssocID="{8211C70A-8726-4B16-ACC6-A72B2E7370D2}" presName="conn2-1" presStyleLbl="parChTrans1D3" presStyleIdx="0" presStyleCnt="1"/>
      <dgm:spPr/>
    </dgm:pt>
    <dgm:pt modelId="{588EFFB7-979B-4E39-BB74-5C385DB189FC}" type="pres">
      <dgm:prSet presAssocID="{8211C70A-8726-4B16-ACC6-A72B2E7370D2}" presName="connTx" presStyleLbl="parChTrans1D3" presStyleIdx="0" presStyleCnt="1"/>
      <dgm:spPr/>
    </dgm:pt>
    <dgm:pt modelId="{372BDB74-5C88-4123-B92F-48B89094E174}" type="pres">
      <dgm:prSet presAssocID="{617B5CEE-73D7-44C1-AD99-B79AC3CB0E51}" presName="root2" presStyleCnt="0"/>
      <dgm:spPr/>
    </dgm:pt>
    <dgm:pt modelId="{5582899A-BA18-47FA-A794-9BBDF49098B1}" type="pres">
      <dgm:prSet presAssocID="{617B5CEE-73D7-44C1-AD99-B79AC3CB0E51}" presName="LevelTwoTextNode" presStyleLbl="node3" presStyleIdx="0" presStyleCnt="1">
        <dgm:presLayoutVars>
          <dgm:chPref val="3"/>
        </dgm:presLayoutVars>
      </dgm:prSet>
      <dgm:spPr/>
    </dgm:pt>
    <dgm:pt modelId="{F959DA85-84B0-474D-989A-37574869D96D}" type="pres">
      <dgm:prSet presAssocID="{617B5CEE-73D7-44C1-AD99-B79AC3CB0E51}" presName="level3hierChild" presStyleCnt="0"/>
      <dgm:spPr/>
    </dgm:pt>
    <dgm:pt modelId="{0D04EC00-F686-49A1-973E-FB85F149B028}" type="pres">
      <dgm:prSet presAssocID="{5CACD4B2-7ED3-442E-9D4E-11902099BB91}" presName="conn2-1" presStyleLbl="parChTrans1D4" presStyleIdx="0" presStyleCnt="1"/>
      <dgm:spPr/>
    </dgm:pt>
    <dgm:pt modelId="{D20A1C2B-6B68-4807-B618-C0772F27D9EC}" type="pres">
      <dgm:prSet presAssocID="{5CACD4B2-7ED3-442E-9D4E-11902099BB91}" presName="connTx" presStyleLbl="parChTrans1D4" presStyleIdx="0" presStyleCnt="1"/>
      <dgm:spPr/>
    </dgm:pt>
    <dgm:pt modelId="{25F3FA67-D570-4B67-B8CA-176D4BDB1FAE}" type="pres">
      <dgm:prSet presAssocID="{967AABC8-10AF-4148-A1B8-5DADC10E0120}" presName="root2" presStyleCnt="0"/>
      <dgm:spPr/>
    </dgm:pt>
    <dgm:pt modelId="{5286E21E-9180-4F2E-86FC-1C15C858F351}" type="pres">
      <dgm:prSet presAssocID="{967AABC8-10AF-4148-A1B8-5DADC10E0120}" presName="LevelTwoTextNode" presStyleLbl="node4" presStyleIdx="0" presStyleCnt="1">
        <dgm:presLayoutVars>
          <dgm:chPref val="3"/>
        </dgm:presLayoutVars>
      </dgm:prSet>
      <dgm:spPr/>
    </dgm:pt>
    <dgm:pt modelId="{6AC8EBAD-E03C-49FD-AF52-7766CD8F6AC2}" type="pres">
      <dgm:prSet presAssocID="{967AABC8-10AF-4148-A1B8-5DADC10E0120}" presName="level3hierChild" presStyleCnt="0"/>
      <dgm:spPr/>
    </dgm:pt>
    <dgm:pt modelId="{ACAA5F19-C114-4964-997B-36C91532FEC1}" type="pres">
      <dgm:prSet presAssocID="{7E97E0D5-56B9-414F-BF55-2DC180EEF938}" presName="conn2-1" presStyleLbl="parChTrans1D2" presStyleIdx="1" presStyleCnt="2"/>
      <dgm:spPr/>
    </dgm:pt>
    <dgm:pt modelId="{AC917E72-4C14-44ED-AB09-D740586906DF}" type="pres">
      <dgm:prSet presAssocID="{7E97E0D5-56B9-414F-BF55-2DC180EEF938}" presName="connTx" presStyleLbl="parChTrans1D2" presStyleIdx="1" presStyleCnt="2"/>
      <dgm:spPr/>
    </dgm:pt>
    <dgm:pt modelId="{EADFC142-5117-4453-B615-08F2D37DECB4}" type="pres">
      <dgm:prSet presAssocID="{CFE99EBB-05CB-428C-B12D-8C3AB77D188D}" presName="root2" presStyleCnt="0"/>
      <dgm:spPr/>
    </dgm:pt>
    <dgm:pt modelId="{20D3EFDE-F7CA-4EB1-9FCC-302BADDD7D86}" type="pres">
      <dgm:prSet presAssocID="{CFE99EBB-05CB-428C-B12D-8C3AB77D188D}" presName="LevelTwoTextNode" presStyleLbl="node2" presStyleIdx="1" presStyleCnt="2">
        <dgm:presLayoutVars>
          <dgm:chPref val="3"/>
        </dgm:presLayoutVars>
      </dgm:prSet>
      <dgm:spPr/>
    </dgm:pt>
    <dgm:pt modelId="{D86AD49B-84DF-44E3-A6D2-78353EEC2BC1}" type="pres">
      <dgm:prSet presAssocID="{CFE99EBB-05CB-428C-B12D-8C3AB77D188D}" presName="level3hierChild" presStyleCnt="0"/>
      <dgm:spPr/>
    </dgm:pt>
  </dgm:ptLst>
  <dgm:cxnLst>
    <dgm:cxn modelId="{EBC1ED04-2995-429F-BAB3-BC617735CA40}" type="presOf" srcId="{CFE99EBB-05CB-428C-B12D-8C3AB77D188D}" destId="{20D3EFDE-F7CA-4EB1-9FCC-302BADDD7D86}" srcOrd="0" destOrd="0" presId="urn:microsoft.com/office/officeart/2005/8/layout/hierarchy2"/>
    <dgm:cxn modelId="{FBD87B2D-6C48-49C5-BB9E-D270A9784A70}" srcId="{D1179EE7-A723-4827-85ED-51D6440B5E47}" destId="{75D04ABA-5BC1-4E76-9170-B97EE3571417}" srcOrd="0" destOrd="0" parTransId="{8C3DBAEB-45CF-4481-B262-633183B47231}" sibTransId="{C5DD8BD4-EB5E-4AEF-8A2C-BD97CA86BD57}"/>
    <dgm:cxn modelId="{0061BD44-290A-41FF-A848-CAE7FB006A43}" srcId="{617B5CEE-73D7-44C1-AD99-B79AC3CB0E51}" destId="{967AABC8-10AF-4148-A1B8-5DADC10E0120}" srcOrd="0" destOrd="0" parTransId="{5CACD4B2-7ED3-442E-9D4E-11902099BB91}" sibTransId="{51E2958A-73DC-4D2B-BDF2-50D68F8FCF63}"/>
    <dgm:cxn modelId="{9910864D-8E8E-41F5-BD92-3C058F40D2B3}" type="presOf" srcId="{8211C70A-8726-4B16-ACC6-A72B2E7370D2}" destId="{588EFFB7-979B-4E39-BB74-5C385DB189FC}" srcOrd="1" destOrd="0" presId="urn:microsoft.com/office/officeart/2005/8/layout/hierarchy2"/>
    <dgm:cxn modelId="{39C5AC53-75D3-4D9D-B4E3-8C572C300738}" srcId="{D1179EE7-A723-4827-85ED-51D6440B5E47}" destId="{CFE99EBB-05CB-428C-B12D-8C3AB77D188D}" srcOrd="1" destOrd="0" parTransId="{7E97E0D5-56B9-414F-BF55-2DC180EEF938}" sibTransId="{242A3C18-2C42-4CE0-B8AB-7D6BDEECE7BD}"/>
    <dgm:cxn modelId="{365BFE56-6FF8-4FE9-844D-2F4129B97F00}" type="presOf" srcId="{BE30ED8D-8468-41DC-B396-28904BCE9C20}" destId="{E90B7050-5A85-408D-9084-003CDE0CB496}" srcOrd="0" destOrd="0" presId="urn:microsoft.com/office/officeart/2005/8/layout/hierarchy2"/>
    <dgm:cxn modelId="{0FDC1D58-012F-4DDC-B540-59695A0F5DEA}" type="presOf" srcId="{5CACD4B2-7ED3-442E-9D4E-11902099BB91}" destId="{0D04EC00-F686-49A1-973E-FB85F149B028}" srcOrd="0" destOrd="0" presId="urn:microsoft.com/office/officeart/2005/8/layout/hierarchy2"/>
    <dgm:cxn modelId="{E9324E58-DA2F-4F07-964D-C7ECA01FE619}" type="presOf" srcId="{7E97E0D5-56B9-414F-BF55-2DC180EEF938}" destId="{AC917E72-4C14-44ED-AB09-D740586906DF}" srcOrd="1" destOrd="0" presId="urn:microsoft.com/office/officeart/2005/8/layout/hierarchy2"/>
    <dgm:cxn modelId="{985C8488-3531-479B-A50D-CD0B96E8BAA2}" srcId="{75D04ABA-5BC1-4E76-9170-B97EE3571417}" destId="{617B5CEE-73D7-44C1-AD99-B79AC3CB0E51}" srcOrd="0" destOrd="0" parTransId="{8211C70A-8726-4B16-ACC6-A72B2E7370D2}" sibTransId="{44D9C9F1-36D0-4074-83CE-B22A36071768}"/>
    <dgm:cxn modelId="{187C2991-818F-46F6-AC22-38E91CB847C3}" type="presOf" srcId="{8C3DBAEB-45CF-4481-B262-633183B47231}" destId="{FE1F5FBE-A034-4174-BC75-8681C5AE9915}" srcOrd="0" destOrd="0" presId="urn:microsoft.com/office/officeart/2005/8/layout/hierarchy2"/>
    <dgm:cxn modelId="{578071B3-1D26-4A1A-9DDE-7B048F6BBB8A}" type="presOf" srcId="{967AABC8-10AF-4148-A1B8-5DADC10E0120}" destId="{5286E21E-9180-4F2E-86FC-1C15C858F351}" srcOrd="0" destOrd="0" presId="urn:microsoft.com/office/officeart/2005/8/layout/hierarchy2"/>
    <dgm:cxn modelId="{25E553B4-7808-4C59-BBF8-D3AF19A610E8}" type="presOf" srcId="{8211C70A-8726-4B16-ACC6-A72B2E7370D2}" destId="{9ABC324D-72F5-4AE9-AB16-5C9031BD8B6F}" srcOrd="0" destOrd="0" presId="urn:microsoft.com/office/officeart/2005/8/layout/hierarchy2"/>
    <dgm:cxn modelId="{55131FBA-1C60-4197-B297-6F874191B941}" type="presOf" srcId="{75D04ABA-5BC1-4E76-9170-B97EE3571417}" destId="{ED6675E7-23A5-44B0-9247-4926A6B2E928}" srcOrd="0" destOrd="0" presId="urn:microsoft.com/office/officeart/2005/8/layout/hierarchy2"/>
    <dgm:cxn modelId="{5CD61CCB-39A2-4063-84C5-62EF8A3AD768}" type="presOf" srcId="{5CACD4B2-7ED3-442E-9D4E-11902099BB91}" destId="{D20A1C2B-6B68-4807-B618-C0772F27D9EC}" srcOrd="1" destOrd="0" presId="urn:microsoft.com/office/officeart/2005/8/layout/hierarchy2"/>
    <dgm:cxn modelId="{D96650CB-1228-42FC-9449-840A3B2689C7}" srcId="{BE30ED8D-8468-41DC-B396-28904BCE9C20}" destId="{D1179EE7-A723-4827-85ED-51D6440B5E47}" srcOrd="0" destOrd="0" parTransId="{BE400944-AED5-4737-B265-6B8E2A5E6BFC}" sibTransId="{FD4C4A26-8475-47E4-8EE5-9D1DF5258E6F}"/>
    <dgm:cxn modelId="{037F37CE-F8EF-498B-AAF3-088BB64EA844}" type="presOf" srcId="{D1179EE7-A723-4827-85ED-51D6440B5E47}" destId="{81323846-1445-4284-814C-911538EA968D}" srcOrd="0" destOrd="0" presId="urn:microsoft.com/office/officeart/2005/8/layout/hierarchy2"/>
    <dgm:cxn modelId="{4E6C31DE-0615-4EA6-9430-A0D07FBA5BD0}" type="presOf" srcId="{617B5CEE-73D7-44C1-AD99-B79AC3CB0E51}" destId="{5582899A-BA18-47FA-A794-9BBDF49098B1}" srcOrd="0" destOrd="0" presId="urn:microsoft.com/office/officeart/2005/8/layout/hierarchy2"/>
    <dgm:cxn modelId="{68B70AE5-7F22-4DCF-8A2C-EFFAD77AF86B}" type="presOf" srcId="{8C3DBAEB-45CF-4481-B262-633183B47231}" destId="{C8FBD048-6929-4E6B-A379-46615133967A}" srcOrd="1" destOrd="0" presId="urn:microsoft.com/office/officeart/2005/8/layout/hierarchy2"/>
    <dgm:cxn modelId="{2284BEFB-C906-4CF0-97A4-90D571246485}" type="presOf" srcId="{7E97E0D5-56B9-414F-BF55-2DC180EEF938}" destId="{ACAA5F19-C114-4964-997B-36C91532FEC1}" srcOrd="0" destOrd="0" presId="urn:microsoft.com/office/officeart/2005/8/layout/hierarchy2"/>
    <dgm:cxn modelId="{59F4E368-9097-4FD5-8D7C-92F5C48C7662}" type="presParOf" srcId="{E90B7050-5A85-408D-9084-003CDE0CB496}" destId="{F2AADC8B-8E72-447B-A139-271B1B39642D}" srcOrd="0" destOrd="0" presId="urn:microsoft.com/office/officeart/2005/8/layout/hierarchy2"/>
    <dgm:cxn modelId="{5051767B-102C-4E07-A969-371A4727B0ED}" type="presParOf" srcId="{F2AADC8B-8E72-447B-A139-271B1B39642D}" destId="{81323846-1445-4284-814C-911538EA968D}" srcOrd="0" destOrd="0" presId="urn:microsoft.com/office/officeart/2005/8/layout/hierarchy2"/>
    <dgm:cxn modelId="{CB8E4904-3E70-415A-A6D8-1A01A230283C}" type="presParOf" srcId="{F2AADC8B-8E72-447B-A139-271B1B39642D}" destId="{CC659C43-A1F3-4675-A4FE-CFD8E1886242}" srcOrd="1" destOrd="0" presId="urn:microsoft.com/office/officeart/2005/8/layout/hierarchy2"/>
    <dgm:cxn modelId="{62826935-EF8E-4554-B2F4-D500573CA838}" type="presParOf" srcId="{CC659C43-A1F3-4675-A4FE-CFD8E1886242}" destId="{FE1F5FBE-A034-4174-BC75-8681C5AE9915}" srcOrd="0" destOrd="0" presId="urn:microsoft.com/office/officeart/2005/8/layout/hierarchy2"/>
    <dgm:cxn modelId="{4F6516DE-FECA-42CC-AD7D-9D2A0FD09C3B}" type="presParOf" srcId="{FE1F5FBE-A034-4174-BC75-8681C5AE9915}" destId="{C8FBD048-6929-4E6B-A379-46615133967A}" srcOrd="0" destOrd="0" presId="urn:microsoft.com/office/officeart/2005/8/layout/hierarchy2"/>
    <dgm:cxn modelId="{C3FC5BD4-2666-4831-A64B-0D623D423760}" type="presParOf" srcId="{CC659C43-A1F3-4675-A4FE-CFD8E1886242}" destId="{0DE697F8-382E-419E-BAEE-64D54D3D5AD7}" srcOrd="1" destOrd="0" presId="urn:microsoft.com/office/officeart/2005/8/layout/hierarchy2"/>
    <dgm:cxn modelId="{D722AE9A-ECE7-4FA4-9BD3-7016718DED7C}" type="presParOf" srcId="{0DE697F8-382E-419E-BAEE-64D54D3D5AD7}" destId="{ED6675E7-23A5-44B0-9247-4926A6B2E928}" srcOrd="0" destOrd="0" presId="urn:microsoft.com/office/officeart/2005/8/layout/hierarchy2"/>
    <dgm:cxn modelId="{6C961D92-8DB4-4963-9EE7-10E1FAECA59E}" type="presParOf" srcId="{0DE697F8-382E-419E-BAEE-64D54D3D5AD7}" destId="{211ADA4E-33C3-49C2-8070-DB405BBD87D5}" srcOrd="1" destOrd="0" presId="urn:microsoft.com/office/officeart/2005/8/layout/hierarchy2"/>
    <dgm:cxn modelId="{731BC0AC-67C5-477D-A8E4-E11DA19D073D}" type="presParOf" srcId="{211ADA4E-33C3-49C2-8070-DB405BBD87D5}" destId="{9ABC324D-72F5-4AE9-AB16-5C9031BD8B6F}" srcOrd="0" destOrd="0" presId="urn:microsoft.com/office/officeart/2005/8/layout/hierarchy2"/>
    <dgm:cxn modelId="{EEC62B9E-DE9A-467E-8BF9-D88D0B8ECBE6}" type="presParOf" srcId="{9ABC324D-72F5-4AE9-AB16-5C9031BD8B6F}" destId="{588EFFB7-979B-4E39-BB74-5C385DB189FC}" srcOrd="0" destOrd="0" presId="urn:microsoft.com/office/officeart/2005/8/layout/hierarchy2"/>
    <dgm:cxn modelId="{DB3860EA-F835-4154-A0FB-0335314633E2}" type="presParOf" srcId="{211ADA4E-33C3-49C2-8070-DB405BBD87D5}" destId="{372BDB74-5C88-4123-B92F-48B89094E174}" srcOrd="1" destOrd="0" presId="urn:microsoft.com/office/officeart/2005/8/layout/hierarchy2"/>
    <dgm:cxn modelId="{B4C3418F-95CE-446D-8799-4CBEB3D1F8AA}" type="presParOf" srcId="{372BDB74-5C88-4123-B92F-48B89094E174}" destId="{5582899A-BA18-47FA-A794-9BBDF49098B1}" srcOrd="0" destOrd="0" presId="urn:microsoft.com/office/officeart/2005/8/layout/hierarchy2"/>
    <dgm:cxn modelId="{9CE85F16-8824-4167-9F95-7B2FEA723F34}" type="presParOf" srcId="{372BDB74-5C88-4123-B92F-48B89094E174}" destId="{F959DA85-84B0-474D-989A-37574869D96D}" srcOrd="1" destOrd="0" presId="urn:microsoft.com/office/officeart/2005/8/layout/hierarchy2"/>
    <dgm:cxn modelId="{1E98AD6B-992A-4E80-8509-C784F0D70AEA}" type="presParOf" srcId="{F959DA85-84B0-474D-989A-37574869D96D}" destId="{0D04EC00-F686-49A1-973E-FB85F149B028}" srcOrd="0" destOrd="0" presId="urn:microsoft.com/office/officeart/2005/8/layout/hierarchy2"/>
    <dgm:cxn modelId="{7032B6FF-90C4-4E4B-BE9F-098046EDC0BF}" type="presParOf" srcId="{0D04EC00-F686-49A1-973E-FB85F149B028}" destId="{D20A1C2B-6B68-4807-B618-C0772F27D9EC}" srcOrd="0" destOrd="0" presId="urn:microsoft.com/office/officeart/2005/8/layout/hierarchy2"/>
    <dgm:cxn modelId="{7EF85B46-30DF-4703-BCF0-BE7C29BD85E9}" type="presParOf" srcId="{F959DA85-84B0-474D-989A-37574869D96D}" destId="{25F3FA67-D570-4B67-B8CA-176D4BDB1FAE}" srcOrd="1" destOrd="0" presId="urn:microsoft.com/office/officeart/2005/8/layout/hierarchy2"/>
    <dgm:cxn modelId="{A00F9910-46C6-4A30-9DF6-31A0D5F7220B}" type="presParOf" srcId="{25F3FA67-D570-4B67-B8CA-176D4BDB1FAE}" destId="{5286E21E-9180-4F2E-86FC-1C15C858F351}" srcOrd="0" destOrd="0" presId="urn:microsoft.com/office/officeart/2005/8/layout/hierarchy2"/>
    <dgm:cxn modelId="{13D7CA18-5FBC-408B-A380-431F215F1A4F}" type="presParOf" srcId="{25F3FA67-D570-4B67-B8CA-176D4BDB1FAE}" destId="{6AC8EBAD-E03C-49FD-AF52-7766CD8F6AC2}" srcOrd="1" destOrd="0" presId="urn:microsoft.com/office/officeart/2005/8/layout/hierarchy2"/>
    <dgm:cxn modelId="{5071AA4B-A7CF-4F27-8287-391BD1B3C9B2}" type="presParOf" srcId="{CC659C43-A1F3-4675-A4FE-CFD8E1886242}" destId="{ACAA5F19-C114-4964-997B-36C91532FEC1}" srcOrd="2" destOrd="0" presId="urn:microsoft.com/office/officeart/2005/8/layout/hierarchy2"/>
    <dgm:cxn modelId="{8D54FB03-D4FF-4B17-ACEE-6818E82B1780}" type="presParOf" srcId="{ACAA5F19-C114-4964-997B-36C91532FEC1}" destId="{AC917E72-4C14-44ED-AB09-D740586906DF}" srcOrd="0" destOrd="0" presId="urn:microsoft.com/office/officeart/2005/8/layout/hierarchy2"/>
    <dgm:cxn modelId="{EA26D00A-86DA-48C0-8A98-56BCE9AEAFAB}" type="presParOf" srcId="{CC659C43-A1F3-4675-A4FE-CFD8E1886242}" destId="{EADFC142-5117-4453-B615-08F2D37DECB4}" srcOrd="3" destOrd="0" presId="urn:microsoft.com/office/officeart/2005/8/layout/hierarchy2"/>
    <dgm:cxn modelId="{5E1FB742-BC92-413C-9820-1DA6A7338D7A}" type="presParOf" srcId="{EADFC142-5117-4453-B615-08F2D37DECB4}" destId="{20D3EFDE-F7CA-4EB1-9FCC-302BADDD7D86}" srcOrd="0" destOrd="0" presId="urn:microsoft.com/office/officeart/2005/8/layout/hierarchy2"/>
    <dgm:cxn modelId="{B321E17F-5A7F-45A2-9208-9D88354A058A}" type="presParOf" srcId="{EADFC142-5117-4453-B615-08F2D37DECB4}" destId="{D86AD49B-84DF-44E3-A6D2-78353EEC2BC1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22F32C-F362-4DED-AC92-1E2A466748F4}">
      <dsp:nvSpPr>
        <dsp:cNvPr id="0" name=""/>
        <dsp:cNvSpPr/>
      </dsp:nvSpPr>
      <dsp:spPr>
        <a:xfrm>
          <a:off x="7784" y="1503"/>
          <a:ext cx="3147491" cy="9869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Live</a:t>
          </a:r>
        </a:p>
      </dsp:txBody>
      <dsp:txXfrm>
        <a:off x="36690" y="30409"/>
        <a:ext cx="3089679" cy="929100"/>
      </dsp:txXfrm>
    </dsp:sp>
    <dsp:sp modelId="{CC881CFA-EB0D-4CE7-9900-FCB06147575F}">
      <dsp:nvSpPr>
        <dsp:cNvPr id="0" name=""/>
        <dsp:cNvSpPr/>
      </dsp:nvSpPr>
      <dsp:spPr>
        <a:xfrm>
          <a:off x="7784" y="1121976"/>
          <a:ext cx="3147491" cy="9869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sys.dm_exec_requests</a:t>
          </a:r>
          <a:endParaRPr lang="en-US" sz="2200" kern="1200" dirty="0"/>
        </a:p>
      </dsp:txBody>
      <dsp:txXfrm>
        <a:off x="36690" y="1150882"/>
        <a:ext cx="3089679" cy="929100"/>
      </dsp:txXfrm>
    </dsp:sp>
    <dsp:sp modelId="{60B430D1-974C-451D-8D36-B8454FD300A3}">
      <dsp:nvSpPr>
        <dsp:cNvPr id="0" name=""/>
        <dsp:cNvSpPr/>
      </dsp:nvSpPr>
      <dsp:spPr>
        <a:xfrm>
          <a:off x="7784" y="2242449"/>
          <a:ext cx="3147491" cy="9869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Sys.dm_exec_session_wait_stats</a:t>
          </a:r>
          <a:endParaRPr lang="en-US" sz="1600" kern="1200" dirty="0"/>
        </a:p>
      </dsp:txBody>
      <dsp:txXfrm>
        <a:off x="36690" y="2271355"/>
        <a:ext cx="3089679" cy="929100"/>
      </dsp:txXfrm>
    </dsp:sp>
    <dsp:sp modelId="{9ACC4A53-8296-4B81-A393-406DD29AB99F}">
      <dsp:nvSpPr>
        <dsp:cNvPr id="0" name=""/>
        <dsp:cNvSpPr/>
      </dsp:nvSpPr>
      <dsp:spPr>
        <a:xfrm>
          <a:off x="7784" y="3362922"/>
          <a:ext cx="3147491" cy="9869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Sys.dm_exec_sessions</a:t>
          </a:r>
          <a:endParaRPr lang="en-US" sz="1600" kern="1200" dirty="0"/>
        </a:p>
      </dsp:txBody>
      <dsp:txXfrm>
        <a:off x="36690" y="3391828"/>
        <a:ext cx="3089679" cy="929100"/>
      </dsp:txXfrm>
    </dsp:sp>
    <dsp:sp modelId="{16EDBA35-F800-4F3F-8534-5F9A291F22A4}">
      <dsp:nvSpPr>
        <dsp:cNvPr id="0" name=""/>
        <dsp:cNvSpPr/>
      </dsp:nvSpPr>
      <dsp:spPr>
        <a:xfrm>
          <a:off x="3684054" y="1503"/>
          <a:ext cx="3147491" cy="9869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Cache</a:t>
          </a:r>
        </a:p>
      </dsp:txBody>
      <dsp:txXfrm>
        <a:off x="3712960" y="30409"/>
        <a:ext cx="3089679" cy="929100"/>
      </dsp:txXfrm>
    </dsp:sp>
    <dsp:sp modelId="{B4975F25-0F7B-4D6F-9691-D63D419748D2}">
      <dsp:nvSpPr>
        <dsp:cNvPr id="0" name=""/>
        <dsp:cNvSpPr/>
      </dsp:nvSpPr>
      <dsp:spPr>
        <a:xfrm>
          <a:off x="3684054" y="1121976"/>
          <a:ext cx="3147491" cy="9869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sys.dm_exec_query_stats</a:t>
          </a:r>
          <a:endParaRPr lang="en-US" sz="2200" kern="1200" dirty="0"/>
        </a:p>
      </dsp:txBody>
      <dsp:txXfrm>
        <a:off x="3712960" y="1150882"/>
        <a:ext cx="3089679" cy="929100"/>
      </dsp:txXfrm>
    </dsp:sp>
    <dsp:sp modelId="{927626B9-7C0A-4A8C-BC42-BEA7E0986869}">
      <dsp:nvSpPr>
        <dsp:cNvPr id="0" name=""/>
        <dsp:cNvSpPr/>
      </dsp:nvSpPr>
      <dsp:spPr>
        <a:xfrm>
          <a:off x="3684054" y="2242449"/>
          <a:ext cx="3147491" cy="9869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sys.dm_exec_XXX_stats</a:t>
          </a:r>
          <a:endParaRPr lang="en-US" sz="1600" kern="1200" dirty="0"/>
        </a:p>
      </dsp:txBody>
      <dsp:txXfrm>
        <a:off x="3712960" y="2271355"/>
        <a:ext cx="3089679" cy="929100"/>
      </dsp:txXfrm>
    </dsp:sp>
    <dsp:sp modelId="{B9C58D9B-24AC-47E4-81B6-3A54247B0075}">
      <dsp:nvSpPr>
        <dsp:cNvPr id="0" name=""/>
        <dsp:cNvSpPr/>
      </dsp:nvSpPr>
      <dsp:spPr>
        <a:xfrm>
          <a:off x="7360324" y="1503"/>
          <a:ext cx="3147491" cy="9869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Both</a:t>
          </a:r>
        </a:p>
      </dsp:txBody>
      <dsp:txXfrm>
        <a:off x="7389230" y="30409"/>
        <a:ext cx="3089679" cy="929100"/>
      </dsp:txXfrm>
    </dsp:sp>
    <dsp:sp modelId="{85A05B10-A76E-4A18-B4A0-120E3246ACDF}">
      <dsp:nvSpPr>
        <dsp:cNvPr id="0" name=""/>
        <dsp:cNvSpPr/>
      </dsp:nvSpPr>
      <dsp:spPr>
        <a:xfrm>
          <a:off x="7360324" y="1121976"/>
          <a:ext cx="3147491" cy="9869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sys.dm_exec_query_plan</a:t>
          </a:r>
          <a:endParaRPr lang="en-US" sz="2200" kern="1200" dirty="0"/>
        </a:p>
      </dsp:txBody>
      <dsp:txXfrm>
        <a:off x="7389230" y="1150882"/>
        <a:ext cx="3089679" cy="929100"/>
      </dsp:txXfrm>
    </dsp:sp>
    <dsp:sp modelId="{BA2EA3B0-C8A1-49B6-8E6E-E4B169CFE0F1}">
      <dsp:nvSpPr>
        <dsp:cNvPr id="0" name=""/>
        <dsp:cNvSpPr/>
      </dsp:nvSpPr>
      <dsp:spPr>
        <a:xfrm>
          <a:off x="7360324" y="2242449"/>
          <a:ext cx="3147491" cy="9869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sys.dm_exec_sql_text</a:t>
          </a:r>
          <a:endParaRPr lang="en-US" sz="1600" kern="1200" dirty="0"/>
        </a:p>
      </dsp:txBody>
      <dsp:txXfrm>
        <a:off x="7389230" y="2271355"/>
        <a:ext cx="3089679" cy="929100"/>
      </dsp:txXfrm>
    </dsp:sp>
    <dsp:sp modelId="{470EDEFF-6FA1-4BC1-AB49-000170D48744}">
      <dsp:nvSpPr>
        <dsp:cNvPr id="0" name=""/>
        <dsp:cNvSpPr/>
      </dsp:nvSpPr>
      <dsp:spPr>
        <a:xfrm>
          <a:off x="7360324" y="3362922"/>
          <a:ext cx="3147491" cy="9869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sys.dm_exec_text_query_plan</a:t>
          </a:r>
          <a:endParaRPr lang="en-US" sz="1600" kern="1200" dirty="0"/>
        </a:p>
      </dsp:txBody>
      <dsp:txXfrm>
        <a:off x="7389230" y="3391828"/>
        <a:ext cx="3089679" cy="929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323846-1445-4284-814C-911538EA968D}">
      <dsp:nvSpPr>
        <dsp:cNvPr id="0" name=""/>
        <dsp:cNvSpPr/>
      </dsp:nvSpPr>
      <dsp:spPr>
        <a:xfrm>
          <a:off x="6466" y="1350698"/>
          <a:ext cx="1988604" cy="9943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Session</a:t>
          </a:r>
        </a:p>
      </dsp:txBody>
      <dsp:txXfrm>
        <a:off x="35588" y="1379820"/>
        <a:ext cx="1930360" cy="936058"/>
      </dsp:txXfrm>
    </dsp:sp>
    <dsp:sp modelId="{FE1F5FBE-A034-4174-BC75-8681C5AE9915}">
      <dsp:nvSpPr>
        <dsp:cNvPr id="0" name=""/>
        <dsp:cNvSpPr/>
      </dsp:nvSpPr>
      <dsp:spPr>
        <a:xfrm rot="19457599">
          <a:off x="1902996" y="1537774"/>
          <a:ext cx="979589" cy="48427"/>
        </a:xfrm>
        <a:custGeom>
          <a:avLst/>
          <a:gdLst/>
          <a:ahLst/>
          <a:cxnLst/>
          <a:rect l="0" t="0" r="0" b="0"/>
          <a:pathLst>
            <a:path>
              <a:moveTo>
                <a:pt x="0" y="24213"/>
              </a:moveTo>
              <a:lnTo>
                <a:pt x="979589" y="2421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68301" y="1537498"/>
        <a:ext cx="48979" cy="48979"/>
      </dsp:txXfrm>
    </dsp:sp>
    <dsp:sp modelId="{ED6675E7-23A5-44B0-9247-4926A6B2E928}">
      <dsp:nvSpPr>
        <dsp:cNvPr id="0" name=""/>
        <dsp:cNvSpPr/>
      </dsp:nvSpPr>
      <dsp:spPr>
        <a:xfrm>
          <a:off x="2790512" y="778975"/>
          <a:ext cx="1988604" cy="9943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Events</a:t>
          </a:r>
        </a:p>
      </dsp:txBody>
      <dsp:txXfrm>
        <a:off x="2819634" y="808097"/>
        <a:ext cx="1930360" cy="936058"/>
      </dsp:txXfrm>
    </dsp:sp>
    <dsp:sp modelId="{9ABC324D-72F5-4AE9-AB16-5C9031BD8B6F}">
      <dsp:nvSpPr>
        <dsp:cNvPr id="0" name=""/>
        <dsp:cNvSpPr/>
      </dsp:nvSpPr>
      <dsp:spPr>
        <a:xfrm>
          <a:off x="4779116" y="1251912"/>
          <a:ext cx="795441" cy="48427"/>
        </a:xfrm>
        <a:custGeom>
          <a:avLst/>
          <a:gdLst/>
          <a:ahLst/>
          <a:cxnLst/>
          <a:rect l="0" t="0" r="0" b="0"/>
          <a:pathLst>
            <a:path>
              <a:moveTo>
                <a:pt x="0" y="24213"/>
              </a:moveTo>
              <a:lnTo>
                <a:pt x="795441" y="2421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56951" y="1256240"/>
        <a:ext cx="39772" cy="39772"/>
      </dsp:txXfrm>
    </dsp:sp>
    <dsp:sp modelId="{5582899A-BA18-47FA-A794-9BBDF49098B1}">
      <dsp:nvSpPr>
        <dsp:cNvPr id="0" name=""/>
        <dsp:cNvSpPr/>
      </dsp:nvSpPr>
      <dsp:spPr>
        <a:xfrm>
          <a:off x="5574558" y="778975"/>
          <a:ext cx="1988604" cy="9943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Predicates</a:t>
          </a:r>
        </a:p>
      </dsp:txBody>
      <dsp:txXfrm>
        <a:off x="5603680" y="808097"/>
        <a:ext cx="1930360" cy="936058"/>
      </dsp:txXfrm>
    </dsp:sp>
    <dsp:sp modelId="{0D04EC00-F686-49A1-973E-FB85F149B028}">
      <dsp:nvSpPr>
        <dsp:cNvPr id="0" name=""/>
        <dsp:cNvSpPr/>
      </dsp:nvSpPr>
      <dsp:spPr>
        <a:xfrm>
          <a:off x="7563162" y="1251912"/>
          <a:ext cx="795441" cy="48427"/>
        </a:xfrm>
        <a:custGeom>
          <a:avLst/>
          <a:gdLst/>
          <a:ahLst/>
          <a:cxnLst/>
          <a:rect l="0" t="0" r="0" b="0"/>
          <a:pathLst>
            <a:path>
              <a:moveTo>
                <a:pt x="0" y="24213"/>
              </a:moveTo>
              <a:lnTo>
                <a:pt x="795441" y="2421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940997" y="1256240"/>
        <a:ext cx="39772" cy="39772"/>
      </dsp:txXfrm>
    </dsp:sp>
    <dsp:sp modelId="{5286E21E-9180-4F2E-86FC-1C15C858F351}">
      <dsp:nvSpPr>
        <dsp:cNvPr id="0" name=""/>
        <dsp:cNvSpPr/>
      </dsp:nvSpPr>
      <dsp:spPr>
        <a:xfrm>
          <a:off x="8358604" y="778975"/>
          <a:ext cx="1988604" cy="9943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Targets</a:t>
          </a:r>
        </a:p>
      </dsp:txBody>
      <dsp:txXfrm>
        <a:off x="8387726" y="808097"/>
        <a:ext cx="1930360" cy="936058"/>
      </dsp:txXfrm>
    </dsp:sp>
    <dsp:sp modelId="{ACAA5F19-C114-4964-997B-36C91532FEC1}">
      <dsp:nvSpPr>
        <dsp:cNvPr id="0" name=""/>
        <dsp:cNvSpPr/>
      </dsp:nvSpPr>
      <dsp:spPr>
        <a:xfrm rot="2142401">
          <a:off x="1902996" y="2109497"/>
          <a:ext cx="979589" cy="48427"/>
        </a:xfrm>
        <a:custGeom>
          <a:avLst/>
          <a:gdLst/>
          <a:ahLst/>
          <a:cxnLst/>
          <a:rect l="0" t="0" r="0" b="0"/>
          <a:pathLst>
            <a:path>
              <a:moveTo>
                <a:pt x="0" y="24213"/>
              </a:moveTo>
              <a:lnTo>
                <a:pt x="979589" y="2421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68301" y="2109222"/>
        <a:ext cx="48979" cy="48979"/>
      </dsp:txXfrm>
    </dsp:sp>
    <dsp:sp modelId="{20D3EFDE-F7CA-4EB1-9FCC-302BADDD7D86}">
      <dsp:nvSpPr>
        <dsp:cNvPr id="0" name=""/>
        <dsp:cNvSpPr/>
      </dsp:nvSpPr>
      <dsp:spPr>
        <a:xfrm>
          <a:off x="2790512" y="1922422"/>
          <a:ext cx="1988604" cy="9943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Actions</a:t>
          </a:r>
        </a:p>
      </dsp:txBody>
      <dsp:txXfrm>
        <a:off x="2819634" y="1951544"/>
        <a:ext cx="1930360" cy="936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8EB52-2B16-4D4A-8A47-B858A822CB1B}" type="slidenum">
              <a:rPr lang="en-US" b="0" smtClean="0">
                <a:latin typeface="Roboto Bold"/>
                <a:cs typeface="Roboto Bold"/>
              </a:rPr>
              <a:t>‹#›</a:t>
            </a:fld>
            <a:endParaRPr lang="en-US" b="0">
              <a:latin typeface="Roboto Bold"/>
              <a:cs typeface="Roboto Bold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202E09B-4D77-6C49-A873-7EB765D8D3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31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8579" y="89551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 i="0" smtClean="0">
                <a:latin typeface="Roboto Regular"/>
                <a:cs typeface="Roboto Regular"/>
              </a:defRPr>
            </a:lvl1pPr>
          </a:lstStyle>
          <a:p>
            <a:pPr>
              <a:defRPr/>
            </a:pPr>
            <a:fld id="{F27B4D97-523D-4DEF-962B-78D09A9489A3}" type="datetimeFigureOut">
              <a:rPr lang="en-US" smtClean="0"/>
              <a:pPr>
                <a:defRPr/>
              </a:pPr>
              <a:t>10/5/2021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9DBC87B-364D-BB46-9EF0-ECD5E97F7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870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rendzu/3451136570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56352C-5557-4BE9-89C3-12534FBF3BF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6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https://www.flickr.com/photos/rendzu/3451136570/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56352C-5557-4BE9-89C3-12534FBF3B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898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1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78C34BA-89C2-E843-8A42-E0E973E54C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545E9DB-DC50-7342-8568-01FCEF25FD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4C4303D-24D8-0C48-8534-7D4F90E57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173C2FE-439C-504B-8A21-0A471598781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59422CC-1FF2-044C-B022-72564F9AFB0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535EFF6-1025-6640-AE23-96FB71F54E7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3BD0868-EB84-F847-98AA-8CB70FF9E09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045456-9364-3744-9DC8-E052C3FFA4C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091" y="476515"/>
            <a:ext cx="3816900" cy="111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09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E4B61-0172-F648-BAC8-317EEB67A01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63930" y="0"/>
            <a:ext cx="55626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EF6BEB-41F7-824D-89C0-5D375788FE3B}"/>
              </a:ext>
            </a:extLst>
          </p:cNvPr>
          <p:cNvSpPr/>
          <p:nvPr userDrawn="1"/>
        </p:nvSpPr>
        <p:spPr>
          <a:xfrm>
            <a:off x="8126530" y="0"/>
            <a:ext cx="406547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4E4AA1-C144-0540-AECB-C680C144BB1D}"/>
              </a:ext>
            </a:extLst>
          </p:cNvPr>
          <p:cNvSpPr txBox="1"/>
          <p:nvPr userDrawn="1"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49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This is a breaker page, it can be used to split topics or highlight something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8274F9A-03C3-B947-B505-F6FBDE7237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66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5B149A3-103E-9F41-BBFC-73773E0A103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900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1A99823B-0163-2D49-8792-235474B6B2B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1D4DA3A-B6D3-D244-B4C5-B9FE9AE472C5}"/>
              </a:ext>
            </a:extLst>
          </p:cNvPr>
          <p:cNvSpPr txBox="1"/>
          <p:nvPr userDrawn="1"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231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8597335-ABC9-0B4A-B61C-1004ADB16F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557" y="230239"/>
            <a:ext cx="2175119" cy="54743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587B9A9-4C3E-3845-AB07-EBE78DF579B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557" y="230239"/>
            <a:ext cx="2175119" cy="54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851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4492002"/>
            <a:ext cx="9753600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B6DC49B-235E-554D-ADFC-9C5BF66A67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8995" y="1455909"/>
            <a:ext cx="7674011" cy="223243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43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2A46B59-5A54-F54A-8848-EFE347C01B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885C3D-B473-8642-9582-466EB79B8AF3}"/>
              </a:ext>
            </a:extLst>
          </p:cNvPr>
          <p:cNvSpPr txBox="1"/>
          <p:nvPr userDrawn="1"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4668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3909" y="1583702"/>
            <a:ext cx="11333863" cy="3591613"/>
          </a:xfrm>
        </p:spPr>
        <p:txBody>
          <a:bodyPr anchor="ctr"/>
          <a:lstStyle>
            <a:lvl1pPr algn="ctr">
              <a:lnSpc>
                <a:spcPct val="90000"/>
              </a:lnSpc>
              <a:defRPr lang="en-US" sz="7200" b="0" i="0" kern="1200" dirty="0" smtClean="0">
                <a:solidFill>
                  <a:schemeClr val="bg1"/>
                </a:solidFill>
                <a:latin typeface="+mj-lt"/>
                <a:ea typeface="+mj-ea"/>
                <a:cs typeface="Roboto Medium"/>
              </a:defRPr>
            </a:lvl1pPr>
          </a:lstStyle>
          <a:p>
            <a:r>
              <a:rPr lang="en-US" dirty="0"/>
              <a:t>Title slide title slide title slide title slide title slide title slide title slide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7C41F-40D0-4E80-BDB2-FCFC88854D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10" y="549876"/>
            <a:ext cx="1579506" cy="3772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36396D-3A80-4A80-A615-69E191B2F3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10" y="549876"/>
            <a:ext cx="1579506" cy="37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484238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s with image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B2586B2-8ADD-4F5F-9283-12A5A3AD091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auto">
          <a:xfrm>
            <a:off x="0" y="1348640"/>
            <a:ext cx="5313562" cy="5522107"/>
          </a:xfrm>
          <a:custGeom>
            <a:avLst/>
            <a:gdLst>
              <a:gd name="connsiteX0" fmla="*/ 0 w 5313562"/>
              <a:gd name="connsiteY0" fmla="*/ 0 h 5405486"/>
              <a:gd name="connsiteX1" fmla="*/ 5313562 w 5313562"/>
              <a:gd name="connsiteY1" fmla="*/ 0 h 5405486"/>
              <a:gd name="connsiteX2" fmla="*/ 5313562 w 5313562"/>
              <a:gd name="connsiteY2" fmla="*/ 5405486 h 5405486"/>
              <a:gd name="connsiteX3" fmla="*/ 0 w 5313562"/>
              <a:gd name="connsiteY3" fmla="*/ 5405486 h 5405486"/>
              <a:gd name="connsiteX4" fmla="*/ 0 w 5313562"/>
              <a:gd name="connsiteY4" fmla="*/ 0 h 5405486"/>
              <a:gd name="connsiteX0" fmla="*/ 0 w 5313562"/>
              <a:gd name="connsiteY0" fmla="*/ 182986 h 5588472"/>
              <a:gd name="connsiteX1" fmla="*/ 5313562 w 5313562"/>
              <a:gd name="connsiteY1" fmla="*/ 182986 h 5588472"/>
              <a:gd name="connsiteX2" fmla="*/ 5313562 w 5313562"/>
              <a:gd name="connsiteY2" fmla="*/ 5588472 h 5588472"/>
              <a:gd name="connsiteX3" fmla="*/ 0 w 5313562"/>
              <a:gd name="connsiteY3" fmla="*/ 5588472 h 5588472"/>
              <a:gd name="connsiteX4" fmla="*/ 0 w 5313562"/>
              <a:gd name="connsiteY4" fmla="*/ 182986 h 5588472"/>
              <a:gd name="connsiteX0" fmla="*/ 0 w 5313562"/>
              <a:gd name="connsiteY0" fmla="*/ 0 h 5405486"/>
              <a:gd name="connsiteX1" fmla="*/ 4490123 w 5313562"/>
              <a:gd name="connsiteY1" fmla="*/ 928763 h 5405486"/>
              <a:gd name="connsiteX2" fmla="*/ 5313562 w 5313562"/>
              <a:gd name="connsiteY2" fmla="*/ 5405486 h 5405486"/>
              <a:gd name="connsiteX3" fmla="*/ 0 w 5313562"/>
              <a:gd name="connsiteY3" fmla="*/ 5405486 h 5405486"/>
              <a:gd name="connsiteX4" fmla="*/ 0 w 5313562"/>
              <a:gd name="connsiteY4" fmla="*/ 0 h 5405486"/>
              <a:gd name="connsiteX0" fmla="*/ 0 w 5313562"/>
              <a:gd name="connsiteY0" fmla="*/ 33737 h 5439223"/>
              <a:gd name="connsiteX1" fmla="*/ 4815668 w 5313562"/>
              <a:gd name="connsiteY1" fmla="*/ 277897 h 5439223"/>
              <a:gd name="connsiteX2" fmla="*/ 5313562 w 5313562"/>
              <a:gd name="connsiteY2" fmla="*/ 5439223 h 5439223"/>
              <a:gd name="connsiteX3" fmla="*/ 0 w 5313562"/>
              <a:gd name="connsiteY3" fmla="*/ 5439223 h 5439223"/>
              <a:gd name="connsiteX4" fmla="*/ 0 w 5313562"/>
              <a:gd name="connsiteY4" fmla="*/ 33737 h 5439223"/>
              <a:gd name="connsiteX0" fmla="*/ 0 w 5313562"/>
              <a:gd name="connsiteY0" fmla="*/ 230373 h 5329463"/>
              <a:gd name="connsiteX1" fmla="*/ 4815668 w 5313562"/>
              <a:gd name="connsiteY1" fmla="*/ 168137 h 5329463"/>
              <a:gd name="connsiteX2" fmla="*/ 5313562 w 5313562"/>
              <a:gd name="connsiteY2" fmla="*/ 5329463 h 5329463"/>
              <a:gd name="connsiteX3" fmla="*/ 0 w 5313562"/>
              <a:gd name="connsiteY3" fmla="*/ 5329463 h 5329463"/>
              <a:gd name="connsiteX4" fmla="*/ 0 w 5313562"/>
              <a:gd name="connsiteY4" fmla="*/ 230373 h 5329463"/>
              <a:gd name="connsiteX0" fmla="*/ 0 w 5313562"/>
              <a:gd name="connsiteY0" fmla="*/ 358491 h 5457581"/>
              <a:gd name="connsiteX1" fmla="*/ 4815668 w 5313562"/>
              <a:gd name="connsiteY1" fmla="*/ 296255 h 5457581"/>
              <a:gd name="connsiteX2" fmla="*/ 5313562 w 5313562"/>
              <a:gd name="connsiteY2" fmla="*/ 5457581 h 5457581"/>
              <a:gd name="connsiteX3" fmla="*/ 0 w 5313562"/>
              <a:gd name="connsiteY3" fmla="*/ 5457581 h 5457581"/>
              <a:gd name="connsiteX4" fmla="*/ 0 w 5313562"/>
              <a:gd name="connsiteY4" fmla="*/ 358491 h 5457581"/>
              <a:gd name="connsiteX0" fmla="*/ 0 w 5313562"/>
              <a:gd name="connsiteY0" fmla="*/ 410254 h 5509344"/>
              <a:gd name="connsiteX1" fmla="*/ 4815668 w 5313562"/>
              <a:gd name="connsiteY1" fmla="*/ 348018 h 5509344"/>
              <a:gd name="connsiteX2" fmla="*/ 5313562 w 5313562"/>
              <a:gd name="connsiteY2" fmla="*/ 5509344 h 5509344"/>
              <a:gd name="connsiteX3" fmla="*/ 0 w 5313562"/>
              <a:gd name="connsiteY3" fmla="*/ 5509344 h 5509344"/>
              <a:gd name="connsiteX4" fmla="*/ 0 w 5313562"/>
              <a:gd name="connsiteY4" fmla="*/ 410254 h 5509344"/>
              <a:gd name="connsiteX0" fmla="*/ 0 w 5313562"/>
              <a:gd name="connsiteY0" fmla="*/ 392752 h 5491842"/>
              <a:gd name="connsiteX1" fmla="*/ 4815668 w 5313562"/>
              <a:gd name="connsiteY1" fmla="*/ 330516 h 5491842"/>
              <a:gd name="connsiteX2" fmla="*/ 5313562 w 5313562"/>
              <a:gd name="connsiteY2" fmla="*/ 5491842 h 5491842"/>
              <a:gd name="connsiteX3" fmla="*/ 0 w 5313562"/>
              <a:gd name="connsiteY3" fmla="*/ 5491842 h 5491842"/>
              <a:gd name="connsiteX4" fmla="*/ 0 w 5313562"/>
              <a:gd name="connsiteY4" fmla="*/ 392752 h 5491842"/>
              <a:gd name="connsiteX0" fmla="*/ 0 w 5313562"/>
              <a:gd name="connsiteY0" fmla="*/ 400985 h 5500075"/>
              <a:gd name="connsiteX1" fmla="*/ 4815668 w 5313562"/>
              <a:gd name="connsiteY1" fmla="*/ 338749 h 5500075"/>
              <a:gd name="connsiteX2" fmla="*/ 5313562 w 5313562"/>
              <a:gd name="connsiteY2" fmla="*/ 5500075 h 5500075"/>
              <a:gd name="connsiteX3" fmla="*/ 0 w 5313562"/>
              <a:gd name="connsiteY3" fmla="*/ 5500075 h 5500075"/>
              <a:gd name="connsiteX4" fmla="*/ 0 w 5313562"/>
              <a:gd name="connsiteY4" fmla="*/ 400985 h 5500075"/>
              <a:gd name="connsiteX0" fmla="*/ 0 w 5313562"/>
              <a:gd name="connsiteY0" fmla="*/ 423017 h 5522107"/>
              <a:gd name="connsiteX1" fmla="*/ 4815668 w 5313562"/>
              <a:gd name="connsiteY1" fmla="*/ 360781 h 5522107"/>
              <a:gd name="connsiteX2" fmla="*/ 5313562 w 5313562"/>
              <a:gd name="connsiteY2" fmla="*/ 5522107 h 5522107"/>
              <a:gd name="connsiteX3" fmla="*/ 0 w 5313562"/>
              <a:gd name="connsiteY3" fmla="*/ 5522107 h 5522107"/>
              <a:gd name="connsiteX4" fmla="*/ 0 w 5313562"/>
              <a:gd name="connsiteY4" fmla="*/ 423017 h 5522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562" h="5522107">
                <a:moveTo>
                  <a:pt x="0" y="423017"/>
                </a:moveTo>
                <a:cubicBezTo>
                  <a:pt x="1632352" y="-122752"/>
                  <a:pt x="3322154" y="-137111"/>
                  <a:pt x="4815668" y="360781"/>
                </a:cubicBezTo>
                <a:lnTo>
                  <a:pt x="5313562" y="5522107"/>
                </a:lnTo>
                <a:lnTo>
                  <a:pt x="0" y="5522107"/>
                </a:lnTo>
                <a:lnTo>
                  <a:pt x="0" y="42301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Clr>
                <a:srgbClr val="CC0000"/>
              </a:buClr>
              <a:buSzPct val="100000"/>
              <a:buFont typeface="Arial"/>
              <a:buNone/>
              <a:tabLst/>
              <a:defRPr>
                <a:highlight>
                  <a:srgbClr val="FFFF00"/>
                </a:highlight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Clr>
                <a:srgbClr val="CC0000"/>
              </a:buClr>
              <a:buSzPct val="100000"/>
              <a:buFont typeface="Arial"/>
              <a:buNone/>
              <a:tabLst/>
              <a:defRPr/>
            </a:pPr>
            <a:r>
              <a:rPr lang="en-US" dirty="0"/>
              <a:t>Select this, paste photo, then reset slide. Picture format + crop to optimize. Crop + “fill” will fix aspect ratio problems.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1D4084-7989-420E-83E8-A3F9B4C712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34" y="567909"/>
            <a:ext cx="1458741" cy="34883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BEF7390-4719-4CBD-AF7E-1C710C6EFF32}"/>
              </a:ext>
            </a:extLst>
          </p:cNvPr>
          <p:cNvCxnSpPr/>
          <p:nvPr/>
        </p:nvCxnSpPr>
        <p:spPr>
          <a:xfrm>
            <a:off x="2152650" y="567909"/>
            <a:ext cx="0" cy="348831"/>
          </a:xfrm>
          <a:prstGeom prst="line">
            <a:avLst/>
          </a:prstGeom>
          <a:ln w="28575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6A1F3-F4E1-4BB4-A253-485E503D1C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18213" y="1754659"/>
            <a:ext cx="5513387" cy="3212757"/>
          </a:xfrm>
        </p:spPr>
        <p:txBody>
          <a:bodyPr anchor="ctr">
            <a:normAutofit/>
          </a:bodyPr>
          <a:lstStyle>
            <a:lvl1pPr>
              <a:defRPr sz="4100"/>
            </a:lvl1pPr>
          </a:lstStyle>
          <a:p>
            <a:pPr lvl="0"/>
            <a:r>
              <a:rPr lang="en-US" dirty="0"/>
              <a:t>You make quite a good point here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ED957DD-917F-4065-A741-7126BE5CD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64726" y="567910"/>
            <a:ext cx="9096375" cy="348830"/>
          </a:xfrm>
        </p:spPr>
        <p:txBody>
          <a:bodyPr>
            <a:noAutofit/>
          </a:bodyPr>
          <a:lstStyle>
            <a:lvl1pPr>
              <a:defRPr sz="2400">
                <a:solidFill>
                  <a:srgbClr val="191919"/>
                </a:solidFill>
                <a:latin typeface="gatebase Medium" panose="00000500000000000000" charset="0"/>
              </a:defRPr>
            </a:lvl1pPr>
          </a:lstStyle>
          <a:p>
            <a:r>
              <a:rPr lang="en-US" dirty="0"/>
              <a:t>Your insightful slide title</a:t>
            </a:r>
          </a:p>
        </p:txBody>
      </p:sp>
    </p:spTree>
    <p:extLst>
      <p:ext uri="{BB962C8B-B14F-4D97-AF65-F5344CB8AC3E}">
        <p14:creationId xmlns:p14="http://schemas.microsoft.com/office/powerpoint/2010/main" val="314035045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A13DEB97-CA98-F64B-94A4-A309B88C1F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F36A36B-3AFB-DC4E-91CA-163E3E8617F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7A40D8D-6172-2A4B-8BAF-FBC8AD247A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3C604D-DE78-654D-AE05-9880A68AB70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1145B4D-CDDC-A141-962C-D3A6C5DAAF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ADD311C-2B1E-7E4F-984B-5CE909C5D7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2615F9-6222-F34E-8DAC-4784780DE9B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2AE86F4-4365-C946-9629-FDB50D0049F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091" y="476515"/>
            <a:ext cx="3816900" cy="1110371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C4681665-1409-D84B-819F-5615874E241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23406" y="363790"/>
            <a:ext cx="4582354" cy="623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878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5463535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ld statement imag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39E5E7DC-2F26-40BB-BB3D-46CE997B810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auto">
          <a:xfrm>
            <a:off x="6551613" y="-215006"/>
            <a:ext cx="5703887" cy="7073005"/>
          </a:xfrm>
          <a:custGeom>
            <a:avLst/>
            <a:gdLst>
              <a:gd name="connsiteX0" fmla="*/ 0 w 5703887"/>
              <a:gd name="connsiteY0" fmla="*/ 0 h 5676900"/>
              <a:gd name="connsiteX1" fmla="*/ 5703887 w 5703887"/>
              <a:gd name="connsiteY1" fmla="*/ 0 h 5676900"/>
              <a:gd name="connsiteX2" fmla="*/ 5703887 w 5703887"/>
              <a:gd name="connsiteY2" fmla="*/ 5676900 h 5676900"/>
              <a:gd name="connsiteX3" fmla="*/ 0 w 5703887"/>
              <a:gd name="connsiteY3" fmla="*/ 5676900 h 5676900"/>
              <a:gd name="connsiteX4" fmla="*/ 0 w 5703887"/>
              <a:gd name="connsiteY4" fmla="*/ 0 h 5676900"/>
              <a:gd name="connsiteX0" fmla="*/ 0 w 5703887"/>
              <a:gd name="connsiteY0" fmla="*/ 1119116 h 6796016"/>
              <a:gd name="connsiteX1" fmla="*/ 5635648 w 5703887"/>
              <a:gd name="connsiteY1" fmla="*/ 0 h 6796016"/>
              <a:gd name="connsiteX2" fmla="*/ 5703887 w 5703887"/>
              <a:gd name="connsiteY2" fmla="*/ 6796016 h 6796016"/>
              <a:gd name="connsiteX3" fmla="*/ 0 w 5703887"/>
              <a:gd name="connsiteY3" fmla="*/ 6796016 h 6796016"/>
              <a:gd name="connsiteX4" fmla="*/ 0 w 5703887"/>
              <a:gd name="connsiteY4" fmla="*/ 1119116 h 6796016"/>
              <a:gd name="connsiteX0" fmla="*/ 0 w 5703887"/>
              <a:gd name="connsiteY0" fmla="*/ 1119116 h 6796016"/>
              <a:gd name="connsiteX1" fmla="*/ 5635648 w 5703887"/>
              <a:gd name="connsiteY1" fmla="*/ 0 h 6796016"/>
              <a:gd name="connsiteX2" fmla="*/ 5703887 w 5703887"/>
              <a:gd name="connsiteY2" fmla="*/ 6796016 h 6796016"/>
              <a:gd name="connsiteX3" fmla="*/ 1166884 w 5703887"/>
              <a:gd name="connsiteY3" fmla="*/ 6796016 h 6796016"/>
              <a:gd name="connsiteX4" fmla="*/ 0 w 5703887"/>
              <a:gd name="connsiteY4" fmla="*/ 1119116 h 6796016"/>
              <a:gd name="connsiteX0" fmla="*/ 0 w 5703887"/>
              <a:gd name="connsiteY0" fmla="*/ 1119116 h 6796016"/>
              <a:gd name="connsiteX1" fmla="*/ 5635648 w 5703887"/>
              <a:gd name="connsiteY1" fmla="*/ 0 h 6796016"/>
              <a:gd name="connsiteX2" fmla="*/ 5703887 w 5703887"/>
              <a:gd name="connsiteY2" fmla="*/ 6796016 h 6796016"/>
              <a:gd name="connsiteX3" fmla="*/ 1166884 w 5703887"/>
              <a:gd name="connsiteY3" fmla="*/ 6796016 h 6796016"/>
              <a:gd name="connsiteX4" fmla="*/ 0 w 5703887"/>
              <a:gd name="connsiteY4" fmla="*/ 1119116 h 6796016"/>
              <a:gd name="connsiteX0" fmla="*/ 0 w 5703887"/>
              <a:gd name="connsiteY0" fmla="*/ 1396105 h 7073005"/>
              <a:gd name="connsiteX1" fmla="*/ 5635648 w 5703887"/>
              <a:gd name="connsiteY1" fmla="*/ 276989 h 7073005"/>
              <a:gd name="connsiteX2" fmla="*/ 5703887 w 5703887"/>
              <a:gd name="connsiteY2" fmla="*/ 7073005 h 7073005"/>
              <a:gd name="connsiteX3" fmla="*/ 1166884 w 5703887"/>
              <a:gd name="connsiteY3" fmla="*/ 7073005 h 7073005"/>
              <a:gd name="connsiteX4" fmla="*/ 0 w 5703887"/>
              <a:gd name="connsiteY4" fmla="*/ 1396105 h 7073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3887" h="7073005">
                <a:moveTo>
                  <a:pt x="0" y="1396105"/>
                </a:moveTo>
                <a:cubicBezTo>
                  <a:pt x="1291695" y="347502"/>
                  <a:pt x="3279428" y="-441793"/>
                  <a:pt x="5635648" y="276989"/>
                </a:cubicBezTo>
                <a:lnTo>
                  <a:pt x="5703887" y="7073005"/>
                </a:lnTo>
                <a:lnTo>
                  <a:pt x="1166884" y="7073005"/>
                </a:lnTo>
                <a:lnTo>
                  <a:pt x="0" y="139610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Clr>
                <a:srgbClr val="CC0000"/>
              </a:buClr>
              <a:buSzPct val="100000"/>
              <a:buFont typeface="Arial"/>
              <a:buNone/>
              <a:tabLst/>
              <a:defRPr>
                <a:highlight>
                  <a:srgbClr val="FFFF00"/>
                </a:highlight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Clr>
                <a:srgbClr val="CC0000"/>
              </a:buClr>
              <a:buSzPct val="100000"/>
              <a:buFont typeface="Arial"/>
              <a:buNone/>
              <a:tabLst/>
              <a:defRPr/>
            </a:pPr>
            <a:r>
              <a:rPr lang="en-US" dirty="0"/>
              <a:t>Select this, paste photo, reset slide, picture format + crop to optimize. Crop + “fill” will fix aspect ratio problems.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1D4084-7989-420E-83E8-A3F9B4C712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34" y="567909"/>
            <a:ext cx="1458741" cy="34883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BEF7390-4719-4CBD-AF7E-1C710C6EFF32}"/>
              </a:ext>
            </a:extLst>
          </p:cNvPr>
          <p:cNvCxnSpPr/>
          <p:nvPr/>
        </p:nvCxnSpPr>
        <p:spPr>
          <a:xfrm>
            <a:off x="2152650" y="567909"/>
            <a:ext cx="0" cy="348831"/>
          </a:xfrm>
          <a:prstGeom prst="line">
            <a:avLst/>
          </a:prstGeom>
          <a:ln w="28575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DF796783-99C2-4D26-8B0E-6209DEB868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64726" y="567910"/>
            <a:ext cx="9096375" cy="348830"/>
          </a:xfrm>
        </p:spPr>
        <p:txBody>
          <a:bodyPr>
            <a:noAutofit/>
          </a:bodyPr>
          <a:lstStyle>
            <a:lvl1pPr>
              <a:defRPr sz="2400">
                <a:solidFill>
                  <a:srgbClr val="191919"/>
                </a:solidFill>
                <a:latin typeface="gatebase Medium" panose="00000500000000000000" charset="0"/>
              </a:defRPr>
            </a:lvl1pPr>
          </a:lstStyle>
          <a:p>
            <a:r>
              <a:rPr lang="en-US" dirty="0"/>
              <a:t>Your clever slide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2A9E6BB-2371-4134-83BB-22A21A9C00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1754659"/>
            <a:ext cx="5513387" cy="3212757"/>
          </a:xfr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7200">
                <a:solidFill>
                  <a:srgbClr val="CD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Bold statement</a:t>
            </a:r>
          </a:p>
        </p:txBody>
      </p:sp>
    </p:spTree>
    <p:extLst>
      <p:ext uri="{BB962C8B-B14F-4D97-AF65-F5344CB8AC3E}">
        <p14:creationId xmlns:p14="http://schemas.microsoft.com/office/powerpoint/2010/main" val="341146934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FirstName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83942E-FEFF-F941-94A5-4AC5E629D2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07182" y="6070600"/>
            <a:ext cx="2155343" cy="540214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400712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85A32D5-82BC-8243-A21F-A7FEE33FAEAE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24541" y="1933620"/>
            <a:ext cx="6035251" cy="40481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err="1"/>
              <a:t>SecondName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93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10237F4-5BA9-4941-9A64-8DCF0DEE27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9393" y="282835"/>
            <a:ext cx="2418907" cy="24189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>
                <a:solidFill>
                  <a:schemeClr val="bg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424542" y="2849937"/>
            <a:ext cx="958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>
                <a:solidFill>
                  <a:schemeClr val="bg1"/>
                </a:solidFill>
                <a:latin typeface="IBM Plex Sans" panose="020B0503050203000203" pitchFamily="34" charset="77"/>
              </a:rPr>
              <a:t>Evaluate this session at:</a:t>
            </a:r>
            <a:endParaRPr lang="en-US" sz="3600" b="1" i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E4081F-E44B-FA48-BB8E-521074B70AEA}"/>
              </a:ext>
            </a:extLst>
          </p:cNvPr>
          <p:cNvSpPr txBox="1"/>
          <p:nvPr userDrawn="1"/>
        </p:nvSpPr>
        <p:spPr>
          <a:xfrm>
            <a:off x="424542" y="3510337"/>
            <a:ext cx="10995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0" i="0" err="1">
                <a:solidFill>
                  <a:schemeClr val="bg1"/>
                </a:solidFill>
                <a:latin typeface="IBM Plex Sans" panose="020B0503050203000203" pitchFamily="34" charset="77"/>
              </a:rPr>
              <a:t>www.PASSDataCommunitySummit.com</a:t>
            </a:r>
            <a:r>
              <a:rPr lang="en-GB" sz="3600" b="0" i="0">
                <a:solidFill>
                  <a:schemeClr val="bg1"/>
                </a:solidFill>
                <a:latin typeface="IBM Plex Sans" panose="020B0503050203000203" pitchFamily="34" charset="77"/>
              </a:rPr>
              <a:t>/evaluation</a:t>
            </a:r>
            <a:endParaRPr lang="en-US" sz="3600" b="0" i="0">
              <a:solidFill>
                <a:schemeClr val="bg1"/>
              </a:solidFill>
              <a:latin typeface="IBM Plex Sans" panose="020B0503050203000203" pitchFamily="34" charset="77"/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CBF196A1-491D-F44C-8B8B-92CD2B3910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64304" y="5319764"/>
            <a:ext cx="3740764" cy="1088222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47D9DA39-36BD-8E49-A976-636CEBB38A4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70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49A9691F-54E4-D347-9192-0C83F3015F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64304" y="5319764"/>
            <a:ext cx="3740764" cy="108822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9787C4E-E72C-4349-9E85-A44A9A570AB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59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D493951-5787-B941-B94D-D4354F5F18A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0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4D6B17-7F4B-2A48-907F-6DA54CEF101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4B234A-1412-F54C-B7B6-4BECECBDC070}"/>
              </a:ext>
            </a:extLst>
          </p:cNvPr>
          <p:cNvSpPr txBox="1"/>
          <p:nvPr userDrawn="1"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951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59F0E3-6643-7244-9CD7-28E5FA1D17F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07182" y="6070600"/>
            <a:ext cx="2155343" cy="540214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F1904EC-DB1E-124C-8A9D-EED00AC593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6635418" y="-2458"/>
            <a:ext cx="5556582" cy="685683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865"/>
              <a:gd name="connsiteY0" fmla="*/ 10333 h 10333"/>
              <a:gd name="connsiteX1" fmla="*/ 2000 w 9865"/>
              <a:gd name="connsiteY1" fmla="*/ 333 h 10333"/>
              <a:gd name="connsiteX2" fmla="*/ 9865 w 9865"/>
              <a:gd name="connsiteY2" fmla="*/ 0 h 10333"/>
              <a:gd name="connsiteX3" fmla="*/ 8000 w 9865"/>
              <a:gd name="connsiteY3" fmla="*/ 10333 h 10333"/>
              <a:gd name="connsiteX4" fmla="*/ 0 w 9865"/>
              <a:gd name="connsiteY4" fmla="*/ 10333 h 10333"/>
              <a:gd name="connsiteX0" fmla="*/ 0 w 10000"/>
              <a:gd name="connsiteY0" fmla="*/ 10590 h 10590"/>
              <a:gd name="connsiteX1" fmla="*/ 2573 w 10000"/>
              <a:gd name="connsiteY1" fmla="*/ 0 h 10590"/>
              <a:gd name="connsiteX2" fmla="*/ 10000 w 10000"/>
              <a:gd name="connsiteY2" fmla="*/ 590 h 10590"/>
              <a:gd name="connsiteX3" fmla="*/ 8109 w 10000"/>
              <a:gd name="connsiteY3" fmla="*/ 10590 h 10590"/>
              <a:gd name="connsiteX4" fmla="*/ 0 w 10000"/>
              <a:gd name="connsiteY4" fmla="*/ 10590 h 10590"/>
              <a:gd name="connsiteX0" fmla="*/ 0 w 10000"/>
              <a:gd name="connsiteY0" fmla="*/ 10659 h 10659"/>
              <a:gd name="connsiteX1" fmla="*/ 2573 w 10000"/>
              <a:gd name="connsiteY1" fmla="*/ 69 h 10659"/>
              <a:gd name="connsiteX2" fmla="*/ 10000 w 10000"/>
              <a:gd name="connsiteY2" fmla="*/ 659 h 10659"/>
              <a:gd name="connsiteX3" fmla="*/ 8109 w 10000"/>
              <a:gd name="connsiteY3" fmla="*/ 10659 h 10659"/>
              <a:gd name="connsiteX4" fmla="*/ 0 w 10000"/>
              <a:gd name="connsiteY4" fmla="*/ 10659 h 10659"/>
              <a:gd name="connsiteX0" fmla="*/ 0 w 13230"/>
              <a:gd name="connsiteY0" fmla="*/ 11093 h 11093"/>
              <a:gd name="connsiteX1" fmla="*/ 2573 w 13230"/>
              <a:gd name="connsiteY1" fmla="*/ 503 h 11093"/>
              <a:gd name="connsiteX2" fmla="*/ 13230 w 13230"/>
              <a:gd name="connsiteY2" fmla="*/ 56 h 11093"/>
              <a:gd name="connsiteX3" fmla="*/ 8109 w 13230"/>
              <a:gd name="connsiteY3" fmla="*/ 11093 h 11093"/>
              <a:gd name="connsiteX4" fmla="*/ 0 w 13230"/>
              <a:gd name="connsiteY4" fmla="*/ 11093 h 11093"/>
              <a:gd name="connsiteX0" fmla="*/ 0 w 13273"/>
              <a:gd name="connsiteY0" fmla="*/ 11093 h 14026"/>
              <a:gd name="connsiteX1" fmla="*/ 2573 w 13273"/>
              <a:gd name="connsiteY1" fmla="*/ 503 h 14026"/>
              <a:gd name="connsiteX2" fmla="*/ 13230 w 13273"/>
              <a:gd name="connsiteY2" fmla="*/ 56 h 14026"/>
              <a:gd name="connsiteX3" fmla="*/ 13273 w 13273"/>
              <a:gd name="connsiteY3" fmla="*/ 14026 h 14026"/>
              <a:gd name="connsiteX4" fmla="*/ 0 w 13273"/>
              <a:gd name="connsiteY4" fmla="*/ 11093 h 14026"/>
              <a:gd name="connsiteX0" fmla="*/ 0 w 14228"/>
              <a:gd name="connsiteY0" fmla="*/ 14169 h 14169"/>
              <a:gd name="connsiteX1" fmla="*/ 3528 w 14228"/>
              <a:gd name="connsiteY1" fmla="*/ 503 h 14169"/>
              <a:gd name="connsiteX2" fmla="*/ 14185 w 14228"/>
              <a:gd name="connsiteY2" fmla="*/ 56 h 14169"/>
              <a:gd name="connsiteX3" fmla="*/ 14228 w 14228"/>
              <a:gd name="connsiteY3" fmla="*/ 14026 h 14169"/>
              <a:gd name="connsiteX4" fmla="*/ 0 w 14228"/>
              <a:gd name="connsiteY4" fmla="*/ 14169 h 14169"/>
              <a:gd name="connsiteX0" fmla="*/ 0 w 14384"/>
              <a:gd name="connsiteY0" fmla="*/ 13982 h 14026"/>
              <a:gd name="connsiteX1" fmla="*/ 3684 w 14384"/>
              <a:gd name="connsiteY1" fmla="*/ 503 h 14026"/>
              <a:gd name="connsiteX2" fmla="*/ 14341 w 14384"/>
              <a:gd name="connsiteY2" fmla="*/ 56 h 14026"/>
              <a:gd name="connsiteX3" fmla="*/ 14384 w 14384"/>
              <a:gd name="connsiteY3" fmla="*/ 14026 h 14026"/>
              <a:gd name="connsiteX4" fmla="*/ 0 w 14384"/>
              <a:gd name="connsiteY4" fmla="*/ 13982 h 14026"/>
              <a:gd name="connsiteX0" fmla="*/ 0 w 14376"/>
              <a:gd name="connsiteY0" fmla="*/ 13982 h 13987"/>
              <a:gd name="connsiteX1" fmla="*/ 3684 w 14376"/>
              <a:gd name="connsiteY1" fmla="*/ 503 h 13987"/>
              <a:gd name="connsiteX2" fmla="*/ 14341 w 14376"/>
              <a:gd name="connsiteY2" fmla="*/ 56 h 13987"/>
              <a:gd name="connsiteX3" fmla="*/ 14376 w 14376"/>
              <a:gd name="connsiteY3" fmla="*/ 13987 h 13987"/>
              <a:gd name="connsiteX4" fmla="*/ 0 w 14376"/>
              <a:gd name="connsiteY4" fmla="*/ 13982 h 13987"/>
              <a:gd name="connsiteX0" fmla="*/ 0 w 14376"/>
              <a:gd name="connsiteY0" fmla="*/ 13934 h 13939"/>
              <a:gd name="connsiteX1" fmla="*/ 7307 w 14376"/>
              <a:gd name="connsiteY1" fmla="*/ 3955 h 13939"/>
              <a:gd name="connsiteX2" fmla="*/ 14341 w 14376"/>
              <a:gd name="connsiteY2" fmla="*/ 8 h 13939"/>
              <a:gd name="connsiteX3" fmla="*/ 14376 w 14376"/>
              <a:gd name="connsiteY3" fmla="*/ 13939 h 13939"/>
              <a:gd name="connsiteX4" fmla="*/ 0 w 14376"/>
              <a:gd name="connsiteY4" fmla="*/ 13934 h 13939"/>
              <a:gd name="connsiteX0" fmla="*/ 0 w 14376"/>
              <a:gd name="connsiteY0" fmla="*/ 13947 h 13952"/>
              <a:gd name="connsiteX1" fmla="*/ 7307 w 14376"/>
              <a:gd name="connsiteY1" fmla="*/ 3968 h 13952"/>
              <a:gd name="connsiteX2" fmla="*/ 14341 w 14376"/>
              <a:gd name="connsiteY2" fmla="*/ 21 h 13952"/>
              <a:gd name="connsiteX3" fmla="*/ 14376 w 14376"/>
              <a:gd name="connsiteY3" fmla="*/ 13952 h 13952"/>
              <a:gd name="connsiteX4" fmla="*/ 0 w 14376"/>
              <a:gd name="connsiteY4" fmla="*/ 13947 h 13952"/>
              <a:gd name="connsiteX0" fmla="*/ 0 w 14376"/>
              <a:gd name="connsiteY0" fmla="*/ 13948 h 13953"/>
              <a:gd name="connsiteX1" fmla="*/ 7307 w 14376"/>
              <a:gd name="connsiteY1" fmla="*/ 3969 h 13953"/>
              <a:gd name="connsiteX2" fmla="*/ 14341 w 14376"/>
              <a:gd name="connsiteY2" fmla="*/ 22 h 13953"/>
              <a:gd name="connsiteX3" fmla="*/ 14376 w 14376"/>
              <a:gd name="connsiteY3" fmla="*/ 13953 h 13953"/>
              <a:gd name="connsiteX4" fmla="*/ 0 w 14376"/>
              <a:gd name="connsiteY4" fmla="*/ 13948 h 13953"/>
              <a:gd name="connsiteX0" fmla="*/ 0 w 14376"/>
              <a:gd name="connsiteY0" fmla="*/ 13652 h 13657"/>
              <a:gd name="connsiteX1" fmla="*/ 7307 w 14376"/>
              <a:gd name="connsiteY1" fmla="*/ 3673 h 13657"/>
              <a:gd name="connsiteX2" fmla="*/ 13922 w 14376"/>
              <a:gd name="connsiteY2" fmla="*/ 29 h 13657"/>
              <a:gd name="connsiteX3" fmla="*/ 14376 w 14376"/>
              <a:gd name="connsiteY3" fmla="*/ 13657 h 13657"/>
              <a:gd name="connsiteX4" fmla="*/ 0 w 14376"/>
              <a:gd name="connsiteY4" fmla="*/ 13652 h 13657"/>
              <a:gd name="connsiteX0" fmla="*/ 0 w 14376"/>
              <a:gd name="connsiteY0" fmla="*/ 13682 h 13687"/>
              <a:gd name="connsiteX1" fmla="*/ 7307 w 14376"/>
              <a:gd name="connsiteY1" fmla="*/ 3703 h 13687"/>
              <a:gd name="connsiteX2" fmla="*/ 14357 w 14376"/>
              <a:gd name="connsiteY2" fmla="*/ 27 h 13687"/>
              <a:gd name="connsiteX3" fmla="*/ 14376 w 14376"/>
              <a:gd name="connsiteY3" fmla="*/ 13687 h 13687"/>
              <a:gd name="connsiteX4" fmla="*/ 0 w 14376"/>
              <a:gd name="connsiteY4" fmla="*/ 13682 h 13687"/>
              <a:gd name="connsiteX0" fmla="*/ 0 w 14376"/>
              <a:gd name="connsiteY0" fmla="*/ 13960 h 13965"/>
              <a:gd name="connsiteX1" fmla="*/ 7307 w 14376"/>
              <a:gd name="connsiteY1" fmla="*/ 3981 h 13965"/>
              <a:gd name="connsiteX2" fmla="*/ 14365 w 14376"/>
              <a:gd name="connsiteY2" fmla="*/ 21 h 13965"/>
              <a:gd name="connsiteX3" fmla="*/ 14376 w 14376"/>
              <a:gd name="connsiteY3" fmla="*/ 13965 h 13965"/>
              <a:gd name="connsiteX4" fmla="*/ 0 w 14376"/>
              <a:gd name="connsiteY4" fmla="*/ 13960 h 13965"/>
              <a:gd name="connsiteX0" fmla="*/ 0 w 14376"/>
              <a:gd name="connsiteY0" fmla="*/ 13939 h 13944"/>
              <a:gd name="connsiteX1" fmla="*/ 7307 w 14376"/>
              <a:gd name="connsiteY1" fmla="*/ 3960 h 13944"/>
              <a:gd name="connsiteX2" fmla="*/ 14365 w 14376"/>
              <a:gd name="connsiteY2" fmla="*/ 0 h 13944"/>
              <a:gd name="connsiteX3" fmla="*/ 14376 w 14376"/>
              <a:gd name="connsiteY3" fmla="*/ 13944 h 13944"/>
              <a:gd name="connsiteX4" fmla="*/ 0 w 14376"/>
              <a:gd name="connsiteY4" fmla="*/ 13939 h 13944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76" h="13945">
                <a:moveTo>
                  <a:pt x="0" y="13940"/>
                </a:moveTo>
                <a:lnTo>
                  <a:pt x="7307" y="3961"/>
                </a:lnTo>
                <a:cubicBezTo>
                  <a:pt x="9054" y="1086"/>
                  <a:pt x="11232" y="-47"/>
                  <a:pt x="14365" y="1"/>
                </a:cubicBezTo>
                <a:cubicBezTo>
                  <a:pt x="14379" y="4658"/>
                  <a:pt x="14362" y="9288"/>
                  <a:pt x="14376" y="13945"/>
                </a:cubicBezTo>
                <a:lnTo>
                  <a:pt x="0" y="1394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AD4FF2-008E-D441-85F1-C0B19A301FF7}"/>
              </a:ext>
            </a:extLst>
          </p:cNvPr>
          <p:cNvSpPr txBox="1"/>
          <p:nvPr userDrawn="1"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663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B99AC33-1793-904B-BDB2-3196A47447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2563930" y="-2458"/>
            <a:ext cx="9628068" cy="6860458"/>
          </a:xfrm>
          <a:custGeom>
            <a:avLst/>
            <a:gdLst>
              <a:gd name="connsiteX0" fmla="*/ 5546749 w 9628068"/>
              <a:gd name="connsiteY0" fmla="*/ 0 h 6860458"/>
              <a:gd name="connsiteX1" fmla="*/ 9628068 w 9628068"/>
              <a:gd name="connsiteY1" fmla="*/ 0 h 6860458"/>
              <a:gd name="connsiteX2" fmla="*/ 9628068 w 9628068"/>
              <a:gd name="connsiteY2" fmla="*/ 6860458 h 6860458"/>
              <a:gd name="connsiteX3" fmla="*/ 5546749 w 9628068"/>
              <a:gd name="connsiteY3" fmla="*/ 6860458 h 6860458"/>
              <a:gd name="connsiteX4" fmla="*/ 5546749 w 9628068"/>
              <a:gd name="connsiteY4" fmla="*/ 6856826 h 6860458"/>
              <a:gd name="connsiteX5" fmla="*/ 0 w 9628068"/>
              <a:gd name="connsiteY5" fmla="*/ 6854372 h 6860458"/>
              <a:gd name="connsiteX6" fmla="*/ 2824287 w 9628068"/>
              <a:gd name="connsiteY6" fmla="*/ 1947645 h 6860458"/>
              <a:gd name="connsiteX7" fmla="*/ 5329551 w 9628068"/>
              <a:gd name="connsiteY7" fmla="*/ 2939 h 6860458"/>
              <a:gd name="connsiteX8" fmla="*/ 5546749 w 9628068"/>
              <a:gd name="connsiteY8" fmla="*/ 553 h 686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28068" h="6860458">
                <a:moveTo>
                  <a:pt x="5546749" y="0"/>
                </a:moveTo>
                <a:lnTo>
                  <a:pt x="9628068" y="0"/>
                </a:lnTo>
                <a:lnTo>
                  <a:pt x="9628068" y="6860458"/>
                </a:lnTo>
                <a:lnTo>
                  <a:pt x="5546749" y="6860458"/>
                </a:lnTo>
                <a:lnTo>
                  <a:pt x="5546749" y="6856826"/>
                </a:lnTo>
                <a:lnTo>
                  <a:pt x="0" y="6854372"/>
                </a:lnTo>
                <a:lnTo>
                  <a:pt x="2824287" y="1947645"/>
                </a:lnTo>
                <a:cubicBezTo>
                  <a:pt x="3457330" y="622345"/>
                  <a:pt x="4236791" y="49874"/>
                  <a:pt x="5329551" y="2939"/>
                </a:cubicBezTo>
                <a:lnTo>
                  <a:pt x="5546749" y="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3FA091-06D8-7A40-BA64-7F08FFD88A7F}"/>
              </a:ext>
            </a:extLst>
          </p:cNvPr>
          <p:cNvSpPr txBox="1"/>
          <p:nvPr userDrawn="1"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768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2529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40" r:id="rId2"/>
    <p:sldLayoutId id="2147483751" r:id="rId3"/>
    <p:sldLayoutId id="2147483758" r:id="rId4"/>
    <p:sldLayoutId id="2147483759" r:id="rId5"/>
    <p:sldLayoutId id="2147483743" r:id="rId6"/>
    <p:sldLayoutId id="2147483752" r:id="rId7"/>
    <p:sldLayoutId id="2147483753" r:id="rId8"/>
    <p:sldLayoutId id="2147483749" r:id="rId9"/>
    <p:sldLayoutId id="2147483757" r:id="rId10"/>
    <p:sldLayoutId id="2147483746" r:id="rId11"/>
    <p:sldLayoutId id="2147483747" r:id="rId12"/>
    <p:sldLayoutId id="2147483745" r:id="rId13"/>
    <p:sldLayoutId id="2147483755" r:id="rId14"/>
    <p:sldLayoutId id="2147483756" r:id="rId15"/>
    <p:sldLayoutId id="2147483741" r:id="rId16"/>
    <p:sldLayoutId id="2147483748" r:id="rId17"/>
    <p:sldLayoutId id="2147483760" r:id="rId18"/>
    <p:sldLayoutId id="2147483761" r:id="rId19"/>
    <p:sldLayoutId id="2147483762" r:id="rId20"/>
    <p:sldLayoutId id="2147483763" r:id="rId21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lennsqlperformance.com/home/" TargetMode="External"/><Relationship Id="rId2" Type="http://schemas.openxmlformats.org/officeDocument/2006/relationships/hyperlink" Target="http://whoisactive.com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batools.io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ghettidba/WorkloadTools" TargetMode="External"/><Relationship Id="rId2" Type="http://schemas.openxmlformats.org/officeDocument/2006/relationships/hyperlink" Target="https://dbatools.io/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relational-databases/extended-events/quick-start-extended-events-in-sql-server" TargetMode="External"/><Relationship Id="rId7" Type="http://schemas.openxmlformats.org/officeDocument/2006/relationships/hyperlink" Target="https://www.youtube.com/watch?v=UDtXjewvqmM&amp;t=409s" TargetMode="External"/><Relationship Id="rId2" Type="http://schemas.openxmlformats.org/officeDocument/2006/relationships/hyperlink" Target="https://docs.microsoft.com/en-us/sql/relational-databases/system-dynamic-management-views/system-dynamic-management-views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amazon.com/gp/product/B07H49LN75/ref=dbs_a_def_rwt_bibl_vppi_i0" TargetMode="External"/><Relationship Id="rId5" Type="http://schemas.openxmlformats.org/officeDocument/2006/relationships/hyperlink" Target="https://www.amazon.com/Query-Store-SQL-Server-2019-ebook/dp/B07YNL3X4X/ref=sr_1_7?dchild=1&amp;keywords=query+store&amp;qid=1633455137&amp;sr=8-7" TargetMode="External"/><Relationship Id="rId4" Type="http://schemas.openxmlformats.org/officeDocument/2006/relationships/hyperlink" Target="https://docs.microsoft.com/en-us/sql/relational-databases/performance/monitoring-performance-by-using-the-query-stor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s-wixmp-ed30a86b8c4ca887773594c2.wixmp.com/i/4ec93a95-423c-424a-a29b-3652503a43b9/d2pcaxa-74beb8e2-cfa1-493f-bcdb-67ad72de1ac0.jpg/v1/fill/w_491,h_341,q_75,strp/golden_vector_money_symbols_by_zombiepoppa.jpg?token=eyJ0eXAiOiJKV1QiLCJhbGciOiJIUzI1NiJ9.eyJpc3MiOiJ1cm46YXBwOjdlMGQxODg5ODIyNjQzNzNhNWYwZDQxNWVhMGQyNmUwIiwic3ViIjoidXJuOmFwcDo3ZTBkMTg4OTgyMjY0MzczYTVmMGQ0MTVlYTBkMjZlMCIsImF1ZCI6WyJ1cm46c2VydmljZTppbWFnZS5vcGVyYXRpb25zIl0sIm9iaiI6W1t7InBhdGgiOiIvaS80ZWM5M2E5NS00MjNjLTQyNGEtYTI5Yi0zNjUyNTAzYTQzYjkvZDJwY2F4YS03NGJlYjhlMi1jZmExLTQ5M2YtYmNkYi02N2FkNzJkZTFhYzAuanBnIiwid2lkdGgiOiI8PTQ5MSIsImhlaWdodCI6Ijw9MzQxIn1dXX0.EWZQc_QqLYY_lxvXe0hPikw0ZUmkrtecrs34leYFkJ4" TargetMode="External"/><Relationship Id="rId2" Type="http://schemas.openxmlformats.org/officeDocument/2006/relationships/hyperlink" Target="https://www.pngall.com/1-to-10-numbers-png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18" Type="http://schemas.openxmlformats.org/officeDocument/2006/relationships/image" Target="../media/image56.png"/><Relationship Id="rId26" Type="http://schemas.openxmlformats.org/officeDocument/2006/relationships/image" Target="../media/image64.png"/><Relationship Id="rId3" Type="http://schemas.openxmlformats.org/officeDocument/2006/relationships/image" Target="../media/image41.svg"/><Relationship Id="rId21" Type="http://schemas.openxmlformats.org/officeDocument/2006/relationships/image" Target="../media/image59.svg"/><Relationship Id="rId7" Type="http://schemas.openxmlformats.org/officeDocument/2006/relationships/image" Target="../media/image45.svg"/><Relationship Id="rId12" Type="http://schemas.openxmlformats.org/officeDocument/2006/relationships/image" Target="../media/image50.png"/><Relationship Id="rId17" Type="http://schemas.openxmlformats.org/officeDocument/2006/relationships/image" Target="../media/image55.svg"/><Relationship Id="rId25" Type="http://schemas.openxmlformats.org/officeDocument/2006/relationships/image" Target="../media/image63.sv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29" Type="http://schemas.openxmlformats.org/officeDocument/2006/relationships/image" Target="../media/image67.sv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24" Type="http://schemas.openxmlformats.org/officeDocument/2006/relationships/image" Target="../media/image62.png"/><Relationship Id="rId5" Type="http://schemas.openxmlformats.org/officeDocument/2006/relationships/image" Target="../media/image43.svg"/><Relationship Id="rId15" Type="http://schemas.openxmlformats.org/officeDocument/2006/relationships/image" Target="../media/image53.svg"/><Relationship Id="rId23" Type="http://schemas.openxmlformats.org/officeDocument/2006/relationships/image" Target="../media/image61.svg"/><Relationship Id="rId28" Type="http://schemas.openxmlformats.org/officeDocument/2006/relationships/image" Target="../media/image66.png"/><Relationship Id="rId10" Type="http://schemas.openxmlformats.org/officeDocument/2006/relationships/image" Target="../media/image48.png"/><Relationship Id="rId19" Type="http://schemas.openxmlformats.org/officeDocument/2006/relationships/image" Target="../media/image57.svg"/><Relationship Id="rId31" Type="http://schemas.openxmlformats.org/officeDocument/2006/relationships/image" Target="../media/image69.svg"/><Relationship Id="rId4" Type="http://schemas.openxmlformats.org/officeDocument/2006/relationships/image" Target="../media/image42.png"/><Relationship Id="rId9" Type="http://schemas.openxmlformats.org/officeDocument/2006/relationships/image" Target="../media/image47.svg"/><Relationship Id="rId14" Type="http://schemas.openxmlformats.org/officeDocument/2006/relationships/image" Target="../media/image52.png"/><Relationship Id="rId22" Type="http://schemas.openxmlformats.org/officeDocument/2006/relationships/image" Target="../media/image60.png"/><Relationship Id="rId27" Type="http://schemas.openxmlformats.org/officeDocument/2006/relationships/image" Target="../media/image65.svg"/><Relationship Id="rId30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tags" Target="../tags/tag3.xml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tags" Target="../tags/tag2.xml"/><Relationship Id="rId16" Type="http://schemas.openxmlformats.org/officeDocument/2006/relationships/image" Target="../media/image35.emf"/><Relationship Id="rId1" Type="http://schemas.openxmlformats.org/officeDocument/2006/relationships/tags" Target="../tags/tag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34.emf"/><Relationship Id="rId10" Type="http://schemas.openxmlformats.org/officeDocument/2006/relationships/image" Target="../media/image29.svg"/><Relationship Id="rId4" Type="http://schemas.openxmlformats.org/officeDocument/2006/relationships/tags" Target="../tags/tag4.xml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E3FD44-22EE-491F-8160-956A6522C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</a:t>
            </a:r>
            <a:br>
              <a:rPr lang="en-US" dirty="0"/>
            </a:br>
            <a:r>
              <a:rPr lang="en-US" dirty="0"/>
              <a:t>Poorly Performing Queries: </a:t>
            </a:r>
            <a:br>
              <a:rPr lang="en-US" dirty="0"/>
            </a:br>
            <a:r>
              <a:rPr lang="en-US" dirty="0"/>
              <a:t>Three Tools You Already Own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B02A6D-A19E-4231-A20E-DCD87E5C0ECC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Grant Fritchey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70CEF-8923-4664-815B-C6C19D6D966C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CE6729-A7FE-4E19-BAC2-890FBB488AA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DevOps Advocate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3187D-7CEF-47C2-8F54-0A3C6F476FC1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Redgate Software</a:t>
            </a:r>
          </a:p>
        </p:txBody>
      </p:sp>
    </p:spTree>
    <p:extLst>
      <p:ext uri="{BB962C8B-B14F-4D97-AF65-F5344CB8AC3E}">
        <p14:creationId xmlns:p14="http://schemas.microsoft.com/office/powerpoint/2010/main" val="619720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2951F0-5718-4FE1-93BA-B1D6F4399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Ubiquitous (means they’re everywhere)</a:t>
            </a:r>
          </a:p>
          <a:p>
            <a:r>
              <a:rPr lang="en-US" dirty="0"/>
              <a:t>Easy</a:t>
            </a:r>
          </a:p>
          <a:p>
            <a:r>
              <a:rPr lang="en-US" dirty="0"/>
              <a:t>Aggregation only</a:t>
            </a:r>
          </a:p>
          <a:p>
            <a:r>
              <a:rPr lang="en-US" dirty="0"/>
              <a:t>Cache dependent</a:t>
            </a:r>
          </a:p>
          <a:p>
            <a:r>
              <a:rPr lang="en-US" dirty="0"/>
              <a:t>No comparison point unless you make one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F8A720-07CD-477D-96B2-8EC75B9A3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Management Views</a:t>
            </a:r>
          </a:p>
        </p:txBody>
      </p:sp>
    </p:spTree>
    <p:extLst>
      <p:ext uri="{BB962C8B-B14F-4D97-AF65-F5344CB8AC3E}">
        <p14:creationId xmlns:p14="http://schemas.microsoft.com/office/powerpoint/2010/main" val="785131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61679A-D355-40C3-B7AB-F8C45E642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Management Views</a:t>
            </a: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4BA94DBF-6512-45A1-B2A3-EDDBF9C601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5775582"/>
              </p:ext>
            </p:extLst>
          </p:nvPr>
        </p:nvGraphicFramePr>
        <p:xfrm>
          <a:off x="453820" y="139802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488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2D144F-0425-4CE6-8574-AB45FA6D9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Sp_whoisactive</a:t>
            </a:r>
            <a:endParaRPr lang="en-US" dirty="0"/>
          </a:p>
          <a:p>
            <a:r>
              <a:rPr lang="en-US" dirty="0">
                <a:hlinkClick r:id="rId3"/>
              </a:rPr>
              <a:t>Glenn Berry’s Diagnostic Information Queries</a:t>
            </a:r>
            <a:endParaRPr lang="en-US" dirty="0"/>
          </a:p>
          <a:p>
            <a:r>
              <a:rPr lang="en-US" dirty="0">
                <a:hlinkClick r:id="rId4"/>
              </a:rPr>
              <a:t>DBA Tools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30D259-DC6C-4634-8465-C4E1E45DF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Management Views: </a:t>
            </a:r>
            <a:br>
              <a:rPr lang="en-US" dirty="0"/>
            </a:br>
            <a:r>
              <a:rPr lang="en-US" dirty="0"/>
              <a:t>A Cheaters Guide</a:t>
            </a:r>
          </a:p>
        </p:txBody>
      </p:sp>
    </p:spTree>
    <p:extLst>
      <p:ext uri="{BB962C8B-B14F-4D97-AF65-F5344CB8AC3E}">
        <p14:creationId xmlns:p14="http://schemas.microsoft.com/office/powerpoint/2010/main" val="904839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3B1B1D-30A1-422E-A36A-D4C6F78CA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2012+</a:t>
            </a:r>
          </a:p>
          <a:p>
            <a:r>
              <a:rPr lang="en-US" dirty="0"/>
              <a:t>Ubiquitous (2012+)</a:t>
            </a:r>
          </a:p>
          <a:p>
            <a:r>
              <a:rPr lang="en-US" dirty="0"/>
              <a:t>Lightweight and low cost</a:t>
            </a:r>
          </a:p>
          <a:p>
            <a:r>
              <a:rPr lang="en-US" dirty="0"/>
              <a:t>Superior filtering</a:t>
            </a:r>
          </a:p>
          <a:p>
            <a:r>
              <a:rPr lang="en-US" dirty="0"/>
              <a:t>Stored on the server</a:t>
            </a:r>
          </a:p>
          <a:p>
            <a:r>
              <a:rPr lang="en-US" dirty="0"/>
              <a:t>Functionality not available anywhere else</a:t>
            </a:r>
          </a:p>
          <a:p>
            <a:r>
              <a:rPr lang="en-US" dirty="0"/>
              <a:t>The most detailed data</a:t>
            </a:r>
          </a:p>
          <a:p>
            <a:r>
              <a:rPr lang="en-US" dirty="0"/>
              <a:t>Also, the costliest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BF8B21-FEF9-41E9-A88B-14E614BD5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Events</a:t>
            </a:r>
          </a:p>
        </p:txBody>
      </p:sp>
    </p:spTree>
    <p:extLst>
      <p:ext uri="{BB962C8B-B14F-4D97-AF65-F5344CB8AC3E}">
        <p14:creationId xmlns:p14="http://schemas.microsoft.com/office/powerpoint/2010/main" val="1393231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019992-8C1A-4DF0-8035-7CD347400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Events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A303477-B7D0-44C8-8F95-3E6BA14A04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7350809"/>
              </p:ext>
            </p:extLst>
          </p:nvPr>
        </p:nvGraphicFramePr>
        <p:xfrm>
          <a:off x="919162" y="1453243"/>
          <a:ext cx="10353675" cy="3695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353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BED4032-8106-4BDC-B484-B03DA7A3A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6C8C11-2F37-4160-98D1-C92D49FF0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Events: </a:t>
            </a:r>
            <a:br>
              <a:rPr lang="en-US" dirty="0"/>
            </a:br>
            <a:r>
              <a:rPr lang="en-US" dirty="0"/>
              <a:t>Learn The Live Data Explorer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E9B040-BE51-4E98-890B-85D1F0B8A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382" y="1818505"/>
            <a:ext cx="4973151" cy="44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54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7009A4-4ACC-4F1F-858C-ADB1EC1D6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DBA Tools</a:t>
            </a:r>
            <a:endParaRPr lang="en-US" dirty="0"/>
          </a:p>
          <a:p>
            <a:r>
              <a:rPr lang="en-US" dirty="0">
                <a:hlinkClick r:id="rId3"/>
              </a:rPr>
              <a:t>Workload Tools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B47C5B-58E7-4E47-A40A-2C9ED9A0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Events:</a:t>
            </a:r>
            <a:br>
              <a:rPr lang="en-US" dirty="0"/>
            </a:br>
            <a:r>
              <a:rPr lang="en-US" dirty="0"/>
              <a:t>A Cheaters Guide</a:t>
            </a:r>
          </a:p>
        </p:txBody>
      </p:sp>
    </p:spTree>
    <p:extLst>
      <p:ext uri="{BB962C8B-B14F-4D97-AF65-F5344CB8AC3E}">
        <p14:creationId xmlns:p14="http://schemas.microsoft.com/office/powerpoint/2010/main" val="1131100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BCEA5F-41D4-4295-BBB1-2C89D2C40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2016+</a:t>
            </a:r>
          </a:p>
          <a:p>
            <a:r>
              <a:rPr lang="en-US" dirty="0"/>
              <a:t>Azure SQL Database</a:t>
            </a:r>
          </a:p>
          <a:p>
            <a:r>
              <a:rPr lang="en-US" dirty="0"/>
              <a:t>Fairly lightweight</a:t>
            </a:r>
          </a:p>
          <a:p>
            <a:r>
              <a:rPr lang="en-US" dirty="0"/>
              <a:t>Database driven</a:t>
            </a:r>
          </a:p>
          <a:p>
            <a:r>
              <a:rPr lang="en-US" dirty="0"/>
              <a:t>Thorough information provided</a:t>
            </a:r>
          </a:p>
          <a:p>
            <a:r>
              <a:rPr lang="en-US" dirty="0"/>
              <a:t>Aggregation only, but broken up by time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C4FE3C-A381-4580-9C6E-495AA044E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Store</a:t>
            </a:r>
          </a:p>
        </p:txBody>
      </p:sp>
    </p:spTree>
    <p:extLst>
      <p:ext uri="{BB962C8B-B14F-4D97-AF65-F5344CB8AC3E}">
        <p14:creationId xmlns:p14="http://schemas.microsoft.com/office/powerpoint/2010/main" val="2495790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E6E5D0-C399-4C24-93B8-71EA1598C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Store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519DE7-0FA4-4903-8ABB-70DE7D939224}"/>
              </a:ext>
            </a:extLst>
          </p:cNvPr>
          <p:cNvSpPr/>
          <p:nvPr/>
        </p:nvSpPr>
        <p:spPr>
          <a:xfrm>
            <a:off x="7955636" y="1926298"/>
            <a:ext cx="2092569" cy="1116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Plan Store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5A964E-B523-4186-8664-41A8C6F3F261}"/>
              </a:ext>
            </a:extLst>
          </p:cNvPr>
          <p:cNvSpPr/>
          <p:nvPr/>
        </p:nvSpPr>
        <p:spPr>
          <a:xfrm>
            <a:off x="7955636" y="4690012"/>
            <a:ext cx="2092569" cy="1116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Runtime</a:t>
            </a:r>
            <a:br>
              <a:rPr lang="en-US" sz="3200" dirty="0"/>
            </a:br>
            <a:r>
              <a:rPr lang="en-US" sz="3200" dirty="0"/>
              <a:t>Statistics</a:t>
            </a:r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07F3EA32-B980-4518-A70E-67B71DE7B01E}"/>
              </a:ext>
            </a:extLst>
          </p:cNvPr>
          <p:cNvSpPr/>
          <p:nvPr/>
        </p:nvSpPr>
        <p:spPr>
          <a:xfrm>
            <a:off x="1436878" y="1407551"/>
            <a:ext cx="4026140" cy="215411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Query</a:t>
            </a:r>
            <a:br>
              <a:rPr lang="en-US" sz="2400" dirty="0"/>
            </a:br>
            <a:r>
              <a:rPr lang="en-US" sz="2400" dirty="0"/>
              <a:t>Optimization</a:t>
            </a:r>
          </a:p>
          <a:p>
            <a:pPr algn="ctr"/>
            <a:r>
              <a:rPr lang="en-US" sz="2400" dirty="0"/>
              <a:t>Process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CF8B7D-67AC-4140-81B4-409FF836EFC8}"/>
              </a:ext>
            </a:extLst>
          </p:cNvPr>
          <p:cNvSpPr/>
          <p:nvPr/>
        </p:nvSpPr>
        <p:spPr>
          <a:xfrm>
            <a:off x="7586359" y="1593348"/>
            <a:ext cx="2756613" cy="4494029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02F4C119-3A9E-4F12-B525-CCD1E1DF7596}"/>
              </a:ext>
            </a:extLst>
          </p:cNvPr>
          <p:cNvSpPr/>
          <p:nvPr/>
        </p:nvSpPr>
        <p:spPr>
          <a:xfrm>
            <a:off x="5632268" y="2229631"/>
            <a:ext cx="1784839" cy="509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Async</a:t>
            </a:r>
            <a:endParaRPr lang="en-US" dirty="0"/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2FB3AD1A-9CC9-404E-A0B8-2A3DD6848364}"/>
              </a:ext>
            </a:extLst>
          </p:cNvPr>
          <p:cNvSpPr/>
          <p:nvPr/>
        </p:nvSpPr>
        <p:spPr>
          <a:xfrm>
            <a:off x="1585609" y="4203925"/>
            <a:ext cx="3877407" cy="215411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Query</a:t>
            </a:r>
            <a:br>
              <a:rPr lang="en-US" sz="2400" dirty="0"/>
            </a:br>
            <a:r>
              <a:rPr lang="en-US" sz="2400" dirty="0"/>
              <a:t>Execution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DD3F5456-ECCC-4B64-B443-3B772794C634}"/>
              </a:ext>
            </a:extLst>
          </p:cNvPr>
          <p:cNvSpPr/>
          <p:nvPr/>
        </p:nvSpPr>
        <p:spPr>
          <a:xfrm>
            <a:off x="5632268" y="4993346"/>
            <a:ext cx="1784839" cy="509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Async</a:t>
            </a:r>
            <a:endParaRPr lang="en-US" dirty="0"/>
          </a:p>
        </p:txBody>
      </p:sp>
      <p:sp>
        <p:nvSpPr>
          <p:cNvPr id="11" name="Left-Right Arrow 10">
            <a:extLst>
              <a:ext uri="{FF2B5EF4-FFF2-40B4-BE49-F238E27FC236}">
                <a16:creationId xmlns:a16="http://schemas.microsoft.com/office/drawing/2014/main" id="{CE7E68C5-663F-4BD6-B720-16B5C44F43A1}"/>
              </a:ext>
            </a:extLst>
          </p:cNvPr>
          <p:cNvSpPr/>
          <p:nvPr/>
        </p:nvSpPr>
        <p:spPr>
          <a:xfrm>
            <a:off x="5463015" y="2229710"/>
            <a:ext cx="1954091" cy="509954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 forcing</a:t>
            </a:r>
          </a:p>
        </p:txBody>
      </p:sp>
    </p:spTree>
    <p:extLst>
      <p:ext uri="{BB962C8B-B14F-4D97-AF65-F5344CB8AC3E}">
        <p14:creationId xmlns:p14="http://schemas.microsoft.com/office/powerpoint/2010/main" val="170167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8848D7-63AC-4E53-8E6B-65D70DFF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C45EE4-A8CC-4945-939B-2F065B124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372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757B3F-E919-4EA9-B9B9-93DD744BC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7" y="1825625"/>
            <a:ext cx="7626091" cy="3467344"/>
          </a:xfrm>
        </p:spPr>
        <p:txBody>
          <a:bodyPr>
            <a:normAutofit fontScale="92500" lnSpcReduction="2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Understand the query performance tuning process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Learn about the importance of measuring query performance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Discover the three tools you can use to achieve these goals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1826E-35F4-4CC2-B1D3-2BF35EB18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8E634E9-D380-49BC-997D-B8AC067E8C3A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76083" y="1733733"/>
            <a:ext cx="3346870" cy="365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809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BC0F55-2438-4534-AB5F-CB1480814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 Management Views</a:t>
            </a:r>
          </a:p>
          <a:p>
            <a:r>
              <a:rPr lang="en-US" dirty="0"/>
              <a:t>Extended Events (2012+)</a:t>
            </a:r>
          </a:p>
          <a:p>
            <a:r>
              <a:rPr lang="en-US" dirty="0"/>
              <a:t>Query Store (2016+)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9F320E-1174-4A3B-AFEF-11824C3AF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Capturing Query Metrics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569821EA-C482-40E8-AD39-A463E6B44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535" y="1045967"/>
            <a:ext cx="4193741" cy="419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360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E1748B-4F52-471A-8D56-76FD2D1D6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linkClick r:id="rId2"/>
              </a:rPr>
              <a:t>Dynamic Management Views</a:t>
            </a:r>
            <a:endParaRPr lang="en-US" dirty="0"/>
          </a:p>
          <a:p>
            <a:r>
              <a:rPr lang="en-US" dirty="0">
                <a:hlinkClick r:id="rId3"/>
              </a:rPr>
              <a:t>Quick Start: Extended Events in SQL Server</a:t>
            </a:r>
            <a:endParaRPr lang="en-US" dirty="0"/>
          </a:p>
          <a:p>
            <a:r>
              <a:rPr lang="en-US" dirty="0">
                <a:hlinkClick r:id="rId4"/>
              </a:rPr>
              <a:t>Monitoring Performance By Using the Query Store</a:t>
            </a:r>
            <a:endParaRPr lang="en-US" dirty="0"/>
          </a:p>
          <a:p>
            <a:r>
              <a:rPr lang="en-US" dirty="0">
                <a:hlinkClick r:id="rId5"/>
              </a:rPr>
              <a:t>Query Store for SQL Server 2019</a:t>
            </a:r>
            <a:endParaRPr lang="en-US" dirty="0"/>
          </a:p>
          <a:p>
            <a:r>
              <a:rPr lang="en-US" dirty="0">
                <a:hlinkClick r:id="rId6"/>
              </a:rPr>
              <a:t>SQL Server 2017 Query Performance Tuning</a:t>
            </a:r>
            <a:endParaRPr lang="en-US" dirty="0"/>
          </a:p>
          <a:p>
            <a:r>
              <a:rPr lang="en-US" dirty="0">
                <a:hlinkClick r:id="rId7"/>
              </a:rPr>
              <a:t>Extended Events Live Data Window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98A584-881C-482C-9919-680592D35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Knowledge</a:t>
            </a:r>
          </a:p>
        </p:txBody>
      </p:sp>
    </p:spTree>
    <p:extLst>
      <p:ext uri="{BB962C8B-B14F-4D97-AF65-F5344CB8AC3E}">
        <p14:creationId xmlns:p14="http://schemas.microsoft.com/office/powerpoint/2010/main" val="2221425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3BC0C3-7A60-45EB-B37D-48D6BC1C6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1 to 10 Numbers PNG Transparent Images | PNG All</a:t>
            </a:r>
            <a:endParaRPr lang="en-US" dirty="0"/>
          </a:p>
          <a:p>
            <a:r>
              <a:rPr lang="en-US" dirty="0">
                <a:hlinkClick r:id="rId3"/>
              </a:rPr>
              <a:t>golden_vector_money_symbols_by_zombiepoppa.jpg (491×341) (wixmp.com)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B299FB-6773-4A29-9E6C-A3D5A4C3D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Images, All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18721304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154320A-1953-6A49-B986-A81D73BA3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53701" y="4731111"/>
            <a:ext cx="1773266" cy="177326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98DFFFCC-8A9F-1C42-A532-6985B01EC1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6738" y="4415303"/>
            <a:ext cx="2369652" cy="2369652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0FE70B5-831E-3546-88ED-28562AD303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96984" y="312291"/>
            <a:ext cx="3139682" cy="313968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380492A-631C-B94E-8B03-C8075EFFCA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38722" y="5156935"/>
            <a:ext cx="1585753" cy="158575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049116B-215A-094C-90F1-06003658C4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70263" y="2578031"/>
            <a:ext cx="1871346" cy="187134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038F0C6-5F63-524F-BCD6-86884BEF3B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81109" y="5611092"/>
            <a:ext cx="1039159" cy="103915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A98806F-0998-B74E-9609-AD1FA5D1088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741001" y="3035695"/>
            <a:ext cx="2320022" cy="232002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66B42AB-BEFF-0948-86BA-E38C76F65E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22860" y="3923071"/>
            <a:ext cx="2803969" cy="280396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82456E3-6C91-B944-8899-8ED9DAA2397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872197" y="-89111"/>
            <a:ext cx="4173640" cy="417364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54F1D49-BAF0-0C42-A8C4-3B1AC0C2F8D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883554" y="5397949"/>
            <a:ext cx="1103727" cy="110372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E24AA24-4390-1444-84C0-F0811CF8639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826813" y="204466"/>
            <a:ext cx="2148376" cy="214837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68EA588-AE20-4A4F-99A8-848E01FCB69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187830" y="3724278"/>
            <a:ext cx="1250794" cy="125079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E1C6DC3-77AE-EF42-AC9A-287E3E00F2D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181138" y="2495184"/>
            <a:ext cx="2105816" cy="210581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9623A11-185E-664B-BCE5-537933CFA40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03400" y="1522522"/>
            <a:ext cx="2150346" cy="2150346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41ADCC9-7F2E-6942-B63C-1D33B957C82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657722" y="3656781"/>
            <a:ext cx="1318839" cy="131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230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7" descr="A person wearing a white shirt and looking at the camera&#10;&#10;Description generated with very high confidence">
            <a:extLst>
              <a:ext uri="{FF2B5EF4-FFF2-40B4-BE49-F238E27FC236}">
                <a16:creationId xmlns:a16="http://schemas.microsoft.com/office/drawing/2014/main" id="{0DA30FDE-90EE-4F0A-8FB9-25C091019E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8966" y="16965"/>
            <a:ext cx="8508520" cy="6852824"/>
          </a:xfrm>
          <a:prstGeom prst="rect">
            <a:avLst/>
          </a:prstGeom>
        </p:spPr>
      </p:pic>
      <p:sp>
        <p:nvSpPr>
          <p:cNvPr id="5" name="Graphic 3">
            <a:extLst>
              <a:ext uri="{FF2B5EF4-FFF2-40B4-BE49-F238E27FC236}">
                <a16:creationId xmlns:a16="http://schemas.microsoft.com/office/drawing/2014/main" id="{AC20A083-C70E-48D4-AFE9-7F94D4114564}"/>
              </a:ext>
            </a:extLst>
          </p:cNvPr>
          <p:cNvSpPr>
            <a:spLocks noGrp="1" noSelect="1" noRot="1" noMove="1" noResize="1" noEditPoints="1" noAdjustHandles="1" noChangeArrowheads="1" noChangeShapeType="1" noTextEdit="1"/>
          </p:cNvSpPr>
          <p:nvPr>
            <p:custDataLst>
              <p:tags r:id="rId1"/>
            </p:custDataLst>
          </p:nvPr>
        </p:nvSpPr>
        <p:spPr>
          <a:xfrm>
            <a:off x="0" y="0"/>
            <a:ext cx="8484234" cy="6858000"/>
          </a:xfrm>
          <a:custGeom>
            <a:avLst/>
            <a:gdLst>
              <a:gd name="connsiteX0" fmla="*/ 8006081 w 8484234"/>
              <a:gd name="connsiteY0" fmla="*/ 0 h 6858000"/>
              <a:gd name="connsiteX1" fmla="*/ 0 w 8484234"/>
              <a:gd name="connsiteY1" fmla="*/ 0 h 6858000"/>
              <a:gd name="connsiteX2" fmla="*/ 0 w 8484234"/>
              <a:gd name="connsiteY2" fmla="*/ 6858000 h 6858000"/>
              <a:gd name="connsiteX3" fmla="*/ 8484235 w 8484234"/>
              <a:gd name="connsiteY3" fmla="*/ 6858000 h 6858000"/>
              <a:gd name="connsiteX4" fmla="*/ 5884545 w 8484234"/>
              <a:gd name="connsiteY4" fmla="*/ 2052320 h 6858000"/>
              <a:gd name="connsiteX5" fmla="*/ 8006081 w 8484234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84234" h="6858000">
                <a:moveTo>
                  <a:pt x="8006081" y="0"/>
                </a:moveTo>
                <a:lnTo>
                  <a:pt x="0" y="0"/>
                </a:lnTo>
                <a:lnTo>
                  <a:pt x="0" y="6858000"/>
                </a:lnTo>
                <a:lnTo>
                  <a:pt x="8484235" y="6858000"/>
                </a:lnTo>
                <a:lnTo>
                  <a:pt x="5884545" y="2052320"/>
                </a:lnTo>
                <a:cubicBezTo>
                  <a:pt x="6195695" y="1414145"/>
                  <a:pt x="6970395" y="675005"/>
                  <a:pt x="8006081" y="0"/>
                </a:cubicBezTo>
                <a:close/>
              </a:path>
            </a:pathLst>
          </a:custGeom>
          <a:solidFill>
            <a:srgbClr val="FFFFFF"/>
          </a:solidFill>
          <a:ln w="63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A082F0-2B6B-454C-BDE3-8DC68FCB0408}"/>
              </a:ext>
            </a:extLst>
          </p:cNvPr>
          <p:cNvSpPr txBox="1"/>
          <p:nvPr/>
        </p:nvSpPr>
        <p:spPr>
          <a:xfrm>
            <a:off x="607881" y="1215104"/>
            <a:ext cx="50834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CC0000"/>
                </a:solidFill>
                <a:latin typeface="gatebase Medium" panose="00000500000000000000" pitchFamily="50" charset="0"/>
                <a:ea typeface="Roboto" charset="0"/>
                <a:cs typeface="Roboto" charset="0"/>
              </a:rPr>
              <a:t>Grant Fritchey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C818C3-D726-4B6C-A897-0116D4D0242E}"/>
              </a:ext>
            </a:extLst>
          </p:cNvPr>
          <p:cNvSpPr txBox="1"/>
          <p:nvPr/>
        </p:nvSpPr>
        <p:spPr>
          <a:xfrm>
            <a:off x="622922" y="2154317"/>
            <a:ext cx="3849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Roboto Medium" panose="02000000000000000000" pitchFamily="2" charset="0"/>
                <a:ea typeface="Roboto Medium" panose="02000000000000000000" pitchFamily="2" charset="0"/>
                <a:cs typeface="Arial"/>
              </a:rPr>
              <a:t>DevOps Advocate</a:t>
            </a:r>
            <a:endParaRPr lang="en-US" sz="3600" b="1" dirty="0">
              <a:latin typeface="Roboto Medium" panose="02000000000000000000" pitchFamily="2" charset="0"/>
              <a:ea typeface="Roboto Medium" panose="02000000000000000000" pitchFamily="2" charset="0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752F1D-7942-4A9E-B56A-26AA13B078DF}"/>
              </a:ext>
            </a:extLst>
          </p:cNvPr>
          <p:cNvSpPr txBox="1"/>
          <p:nvPr/>
        </p:nvSpPr>
        <p:spPr>
          <a:xfrm>
            <a:off x="635039" y="2801670"/>
            <a:ext cx="36070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0" dirty="0">
                <a:latin typeface="Roboto" charset="0"/>
                <a:cs typeface="Arial"/>
              </a:rPr>
              <a:t>Microsoft Data Platform MVP</a:t>
            </a:r>
          </a:p>
          <a:p>
            <a:r>
              <a:rPr lang="en-GB" sz="2000" b="0" dirty="0">
                <a:latin typeface="Roboto" charset="0"/>
                <a:cs typeface="Arial"/>
              </a:rPr>
              <a:t>AWS Community Builder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DF512A3-4ACC-48D3-B014-7E652C4C16F1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2"/>
            </p:custDataLst>
          </p:nvPr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4271" t="36259" r="28503" b="47229"/>
          <a:stretch/>
        </p:blipFill>
        <p:spPr>
          <a:xfrm>
            <a:off x="0" y="4887060"/>
            <a:ext cx="8497019" cy="19903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D49BCE-720B-419F-8597-9D5156797D0F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>
                <a:latin typeface="gatebase Medium" panose="00000500000000000000" pitchFamily="50" charset="0"/>
                <a:ea typeface="Roboto Medium" pitchFamily="2" charset="0"/>
              </a:rPr>
              <a:t>About me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244B530-0939-4BD9-8AF7-EDB51FCA71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8FDD5D7-332A-4AB9-A758-4973F4BD69A4}"/>
              </a:ext>
            </a:extLst>
          </p:cNvPr>
          <p:cNvSpPr>
            <a:spLocks noGrp="1" noSelect="1" noRot="1" noMove="1" noResize="1" noEditPoints="1" noAdjustHandles="1" noChangeArrowheads="1" noChangeShapeType="1" noTextEdit="1"/>
          </p:cNvSpPr>
          <p:nvPr>
            <p:custDataLst>
              <p:tags r:id="rId3"/>
            </p:custDataLst>
          </p:nvPr>
        </p:nvSpPr>
        <p:spPr>
          <a:xfrm>
            <a:off x="0" y="5172891"/>
            <a:ext cx="8382593" cy="1685109"/>
          </a:xfrm>
          <a:custGeom>
            <a:avLst/>
            <a:gdLst>
              <a:gd name="connsiteX0" fmla="*/ 0 w 8382593"/>
              <a:gd name="connsiteY0" fmla="*/ 0 h 1685109"/>
              <a:gd name="connsiteX1" fmla="*/ 8382593 w 8382593"/>
              <a:gd name="connsiteY1" fmla="*/ 0 h 1685109"/>
              <a:gd name="connsiteX2" fmla="*/ 8382593 w 8382593"/>
              <a:gd name="connsiteY2" fmla="*/ 1685109 h 1685109"/>
              <a:gd name="connsiteX3" fmla="*/ 0 w 8382593"/>
              <a:gd name="connsiteY3" fmla="*/ 1685109 h 1685109"/>
              <a:gd name="connsiteX4" fmla="*/ 0 w 8382593"/>
              <a:gd name="connsiteY4" fmla="*/ 0 h 1685109"/>
              <a:gd name="connsiteX0" fmla="*/ 0 w 8382593"/>
              <a:gd name="connsiteY0" fmla="*/ 0 h 1685109"/>
              <a:gd name="connsiteX1" fmla="*/ 7478867 w 8382593"/>
              <a:gd name="connsiteY1" fmla="*/ 35580 h 1685109"/>
              <a:gd name="connsiteX2" fmla="*/ 8382593 w 8382593"/>
              <a:gd name="connsiteY2" fmla="*/ 1685109 h 1685109"/>
              <a:gd name="connsiteX3" fmla="*/ 0 w 8382593"/>
              <a:gd name="connsiteY3" fmla="*/ 1685109 h 1685109"/>
              <a:gd name="connsiteX4" fmla="*/ 0 w 8382593"/>
              <a:gd name="connsiteY4" fmla="*/ 0 h 1685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593" h="1685109">
                <a:moveTo>
                  <a:pt x="0" y="0"/>
                </a:moveTo>
                <a:lnTo>
                  <a:pt x="7478867" y="35580"/>
                </a:lnTo>
                <a:lnTo>
                  <a:pt x="8382593" y="1685109"/>
                </a:lnTo>
                <a:lnTo>
                  <a:pt x="0" y="168510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B62B84B-CCF1-47F2-BD99-C06E63536775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4"/>
            </p:custDataLst>
          </p:nvPr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2845" t="80129" r="30614" b="2871"/>
          <a:stretch/>
        </p:blipFill>
        <p:spPr>
          <a:xfrm>
            <a:off x="0" y="5767056"/>
            <a:ext cx="8112673" cy="109094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7C6A3E0-EFB8-465E-A79E-A4518044149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3943" y="4028103"/>
            <a:ext cx="377747" cy="30463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6CEF0DC-1097-4D58-9F45-9B86E03461EE}"/>
              </a:ext>
            </a:extLst>
          </p:cNvPr>
          <p:cNvSpPr/>
          <p:nvPr/>
        </p:nvSpPr>
        <p:spPr>
          <a:xfrm>
            <a:off x="1344579" y="3949588"/>
            <a:ext cx="43467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700"/>
              </a:spcAft>
            </a:pPr>
            <a:r>
              <a:rPr lang="en-US" sz="2400" dirty="0">
                <a:latin typeface="Yu Gothic UI" panose="020B0500000000000000" pitchFamily="34" charset="-128"/>
                <a:ea typeface="Yu Gothic UI" panose="020B0500000000000000" pitchFamily="34" charset="-128"/>
                <a:cs typeface="Roboto" charset="0"/>
              </a:rPr>
              <a:t>@gfritchey</a:t>
            </a:r>
            <a:endParaRPr lang="en-US" sz="2400" b="0" dirty="0">
              <a:latin typeface="Yu Gothic UI" panose="020B0500000000000000" pitchFamily="34" charset="-128"/>
              <a:ea typeface="Yu Gothic UI" panose="020B0500000000000000" pitchFamily="34" charset="-128"/>
              <a:cs typeface="Roboto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846104-BDF6-41DC-BD67-6EAEE83E76F0}"/>
              </a:ext>
            </a:extLst>
          </p:cNvPr>
          <p:cNvSpPr/>
          <p:nvPr/>
        </p:nvSpPr>
        <p:spPr>
          <a:xfrm>
            <a:off x="1344579" y="4586421"/>
            <a:ext cx="51598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600"/>
              </a:spcAft>
            </a:pPr>
            <a:r>
              <a:rPr lang="en-US" sz="2400">
                <a:latin typeface="Yu Gothic UI" panose="020B0500000000000000" pitchFamily="34" charset="-128"/>
                <a:ea typeface="Yu Gothic UI" panose="020B0500000000000000" pitchFamily="34" charset="-128"/>
              </a:rPr>
              <a:t>grant@scarydba.com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B9EFE21-6E82-4773-8DEA-DDF1628160A5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26599" y="4673416"/>
            <a:ext cx="389389" cy="3185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FD9423A-78E0-49F1-A3A0-8326728C6D4B}"/>
              </a:ext>
            </a:extLst>
          </p:cNvPr>
          <p:cNvSpPr/>
          <p:nvPr/>
        </p:nvSpPr>
        <p:spPr>
          <a:xfrm>
            <a:off x="1368092" y="5293060"/>
            <a:ext cx="51598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600"/>
              </a:spcAft>
            </a:pPr>
            <a:r>
              <a:rPr lang="en-US" sz="2400">
                <a:latin typeface="Yu Gothic UI" panose="020B0500000000000000" pitchFamily="34" charset="-128"/>
                <a:ea typeface="Yu Gothic UI" panose="020B0500000000000000" pitchFamily="34" charset="-128"/>
              </a:rPr>
              <a:t>scarydba.com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7D6803-74FB-48B5-BD21-A23E5FBB7911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05244" y="5327665"/>
            <a:ext cx="426705" cy="469376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08C955-8378-456F-94ED-BA077657DE2F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BF6CABE-4A26-471F-8F95-518EAA639C8B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37A81CA-8C54-44C1-874E-AAB6CB56B7E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57B96D6-00DD-4BCF-AC87-7C672C6D2CF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9042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3258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0042D7-15C4-4D58-8D06-455F621C8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Query Tuning</a:t>
            </a:r>
          </a:p>
        </p:txBody>
      </p:sp>
      <p:pic>
        <p:nvPicPr>
          <p:cNvPr id="7" name="Picture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BD57933-751F-4115-9D15-C5323FA250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02" r="7843"/>
          <a:stretch/>
        </p:blipFill>
        <p:spPr>
          <a:xfrm>
            <a:off x="2563930" y="-2458"/>
            <a:ext cx="9628068" cy="6860458"/>
          </a:xfrm>
        </p:spPr>
      </p:pic>
    </p:spTree>
    <p:extLst>
      <p:ext uri="{BB962C8B-B14F-4D97-AF65-F5344CB8AC3E}">
        <p14:creationId xmlns:p14="http://schemas.microsoft.com/office/powerpoint/2010/main" val="2931226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C524D6-3749-491A-B192-649D24CBD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Query Tuning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B9BECA-0792-48B1-9417-DDCE87F6B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424" y="1391479"/>
            <a:ext cx="5627642" cy="461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70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56667D-8E7C-4F87-B621-B815530DD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Include Client Statistics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Connection Properties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SET STATISTICS TIME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QueryTimeStats</a:t>
            </a:r>
            <a:r>
              <a:rPr lang="en-US" b="0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 in an actual execution plan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Query Store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Dynamic Management Views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Trace Events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Extended Events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E0EA67-D595-4701-9314-EA2BDD0AE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Capturing Query Metrics</a:t>
            </a:r>
          </a:p>
        </p:txBody>
      </p:sp>
    </p:spTree>
    <p:extLst>
      <p:ext uri="{BB962C8B-B14F-4D97-AF65-F5344CB8AC3E}">
        <p14:creationId xmlns:p14="http://schemas.microsoft.com/office/powerpoint/2010/main" val="1893414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BC0F55-2438-4534-AB5F-CB1480814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 Management Views</a:t>
            </a:r>
          </a:p>
          <a:p>
            <a:r>
              <a:rPr lang="en-US" dirty="0"/>
              <a:t>Extended Events (2012+)</a:t>
            </a:r>
          </a:p>
          <a:p>
            <a:r>
              <a:rPr lang="en-US" dirty="0"/>
              <a:t>Query Store (2016+)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9F320E-1174-4A3B-AFEF-11824C3AF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Capturing Query Metrics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569821EA-C482-40E8-AD39-A463E6B44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535" y="1045967"/>
            <a:ext cx="4193741" cy="419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999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74941F-250B-4B1F-A489-5302A9BA6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two points to compare</a:t>
            </a:r>
          </a:p>
          <a:p>
            <a:r>
              <a:rPr lang="en-US" dirty="0"/>
              <a:t>Use all the metrics, not just one</a:t>
            </a:r>
          </a:p>
          <a:p>
            <a:r>
              <a:rPr lang="en-US" dirty="0"/>
              <a:t>Execution plans are not a measure of performance</a:t>
            </a:r>
          </a:p>
          <a:p>
            <a:r>
              <a:rPr lang="en-US" dirty="0"/>
              <a:t>Don’t forget execution count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43CC6B-1CE3-45EE-82E1-5FD4AF128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Query Metrics</a:t>
            </a:r>
          </a:p>
        </p:txBody>
      </p:sp>
    </p:spTree>
    <p:extLst>
      <p:ext uri="{BB962C8B-B14F-4D97-AF65-F5344CB8AC3E}">
        <p14:creationId xmlns:p14="http://schemas.microsoft.com/office/powerpoint/2010/main" val="156787270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heme/theme1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rovider xmlns="09261daf-a6c8-4475-bfe4-e465f101f752" xsi:nil="true"/>
    <SharedWithUsers xmlns="cfa6ec7d-b27d-4976-a2d2-0968bdeefb84">
      <UserInfo>
        <DisplayName>Terence O'Shea</DisplayName>
        <AccountId>2688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60C779E989E145AAD13EC3F1475DCA" ma:contentTypeVersion="14" ma:contentTypeDescription="Create a new document." ma:contentTypeScope="" ma:versionID="5e278870a41e3c3bde6aa33a03d4ff0e">
  <xsd:schema xmlns:xsd="http://www.w3.org/2001/XMLSchema" xmlns:xs="http://www.w3.org/2001/XMLSchema" xmlns:p="http://schemas.microsoft.com/office/2006/metadata/properties" xmlns:ns2="09261daf-a6c8-4475-bfe4-e465f101f752" xmlns:ns3="cfa6ec7d-b27d-4976-a2d2-0968bdeefb84" targetNamespace="http://schemas.microsoft.com/office/2006/metadata/properties" ma:root="true" ma:fieldsID="243c20d1ece50da3c5dcbcf3553f4c12" ns2:_="" ns3:_="">
    <xsd:import namespace="09261daf-a6c8-4475-bfe4-e465f101f752"/>
    <xsd:import namespace="cfa6ec7d-b27d-4976-a2d2-0968bdeefb8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  <xsd:element ref="ns2:Provide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261daf-a6c8-4475-bfe4-e465f101f7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Provider" ma:index="21" nillable="true" ma:displayName="Provider" ma:format="Dropdown" ma:internalName="Provider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a6ec7d-b27d-4976-a2d2-0968bdeefb8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AC3360C-4628-40F5-862A-66DB05FE52B6}">
  <ds:schemaRefs>
    <ds:schemaRef ds:uri="09261daf-a6c8-4475-bfe4-e465f101f752"/>
    <ds:schemaRef ds:uri="cfa6ec7d-b27d-4976-a2d2-0968bdeefb8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8FC9880-0D26-400B-ADC1-C424986975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261daf-a6c8-4475-bfe4-e465f101f752"/>
    <ds:schemaRef ds:uri="cfa6ec7d-b27d-4976-a2d2-0968bdeefb8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5BCD145-A057-4D96-85F1-0E666E0698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484</TotalTime>
  <Words>466</Words>
  <Application>Microsoft Office PowerPoint</Application>
  <PresentationFormat>Widescreen</PresentationFormat>
  <Paragraphs>111</Paragraphs>
  <Slides>23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7" baseType="lpstr">
      <vt:lpstr>IBM Plex Sans</vt:lpstr>
      <vt:lpstr>Calibri Light</vt:lpstr>
      <vt:lpstr>Yu Gothic UI</vt:lpstr>
      <vt:lpstr>Roboto Medium</vt:lpstr>
      <vt:lpstr>Arial</vt:lpstr>
      <vt:lpstr>IBM Plex Sans SemiBold</vt:lpstr>
      <vt:lpstr>Poppins</vt:lpstr>
      <vt:lpstr>Calibri</vt:lpstr>
      <vt:lpstr>Roboto</vt:lpstr>
      <vt:lpstr>gatebase Medium</vt:lpstr>
      <vt:lpstr>IBM Plex Sans Medium</vt:lpstr>
      <vt:lpstr>Roboto Regular</vt:lpstr>
      <vt:lpstr>Roboto Bold</vt:lpstr>
      <vt:lpstr>Redgate theme v2</vt:lpstr>
      <vt:lpstr>Identify  Poorly Performing Queries:  Three Tools You Already Own</vt:lpstr>
      <vt:lpstr>Agenda</vt:lpstr>
      <vt:lpstr>PowerPoint Presentation</vt:lpstr>
      <vt:lpstr>PowerPoint Presentation</vt:lpstr>
      <vt:lpstr>Easy Query Tuning</vt:lpstr>
      <vt:lpstr>Actual Query Tuning</vt:lpstr>
      <vt:lpstr>Capturing Query Metrics</vt:lpstr>
      <vt:lpstr>Capturing Query Metrics</vt:lpstr>
      <vt:lpstr>Notes on Query Metrics</vt:lpstr>
      <vt:lpstr>Dynamic Management Views</vt:lpstr>
      <vt:lpstr>Dynamic Management Views</vt:lpstr>
      <vt:lpstr>Dynamic Management Views:  A Cheaters Guide</vt:lpstr>
      <vt:lpstr>Extended Events</vt:lpstr>
      <vt:lpstr>Extended Events</vt:lpstr>
      <vt:lpstr>Extended Events:  Learn The Live Data Explorer</vt:lpstr>
      <vt:lpstr>Extended Events: A Cheaters Guide</vt:lpstr>
      <vt:lpstr>Query Store</vt:lpstr>
      <vt:lpstr>Query Store</vt:lpstr>
      <vt:lpstr>Demo!</vt:lpstr>
      <vt:lpstr>Capturing Query Metrics</vt:lpstr>
      <vt:lpstr>Further Knowledge</vt:lpstr>
      <vt:lpstr>Images, All Creative Commons</vt:lpstr>
      <vt:lpstr>PowerPoint Presentation</vt:lpstr>
    </vt:vector>
  </TitlesOfParts>
  <Manager/>
  <Company>RedGate Software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Tom Russell</dc:creator>
  <cp:keywords/>
  <dc:description/>
  <cp:lastModifiedBy>Grant Fritchey</cp:lastModifiedBy>
  <cp:revision>8</cp:revision>
  <cp:lastPrinted>2015-12-02T11:41:23Z</cp:lastPrinted>
  <dcterms:created xsi:type="dcterms:W3CDTF">2015-11-25T13:50:45Z</dcterms:created>
  <dcterms:modified xsi:type="dcterms:W3CDTF">2021-10-05T19:07:54Z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0x0101003760C779E989E145AAD13EC3F1475DCA</vt:lpwstr>
  </property>
</Properties>
</file>